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3"/>
  </p:notesMasterIdLst>
  <p:sldIdLst>
    <p:sldId id="256" r:id="rId2"/>
    <p:sldId id="1978" r:id="rId3"/>
    <p:sldId id="1975" r:id="rId4"/>
    <p:sldId id="1976" r:id="rId5"/>
    <p:sldId id="514" r:id="rId6"/>
    <p:sldId id="515" r:id="rId7"/>
    <p:sldId id="276" r:id="rId8"/>
    <p:sldId id="1971" r:id="rId9"/>
    <p:sldId id="1973" r:id="rId10"/>
    <p:sldId id="1977" r:id="rId11"/>
    <p:sldId id="1974" r:id="rId12"/>
  </p:sldIdLst>
  <p:sldSz cx="12192000" cy="6858000"/>
  <p:notesSz cx="6858000" cy="9144000"/>
  <p:embeddedFontLst>
    <p:embeddedFont>
      <p:font typeface="Bebas Neue" panose="020B0606020202050201" charset="0"/>
      <p:regular r:id="rId14"/>
    </p:embeddedFont>
    <p:embeddedFont>
      <p:font typeface="Calibri" panose="020F0502020204030204" pitchFamily="34" charset="0"/>
      <p:regular r:id="rId15"/>
      <p:bold r:id="rId16"/>
      <p:italic r:id="rId17"/>
      <p:boldItalic r:id="rId18"/>
    </p:embeddedFont>
    <p:embeddedFont>
      <p:font typeface="Raleway" panose="020B0604020202020204" charset="0"/>
      <p:regular r:id="rId19"/>
      <p:bold r:id="rId20"/>
      <p:italic r:id="rId21"/>
      <p:boldItalic r:id="rId22"/>
    </p:embeddedFont>
    <p:embeddedFont>
      <p:font typeface="Segoe UI" panose="020B0502040204020203" pitchFamily="34" charset="0"/>
      <p:regular r:id="rId23"/>
      <p:bold r:id="rId24"/>
      <p:italic r:id="rId25"/>
      <p:boldItalic r:id="rId26"/>
    </p:embeddedFont>
    <p:embeddedFont>
      <p:font typeface="Segoe UI Black" panose="020B0A02040204020203" pitchFamily="34" charset="0"/>
      <p:bold r:id="rId27"/>
      <p:boldItalic r:id="rId28"/>
    </p:embeddedFont>
    <p:embeddedFont>
      <p:font typeface="Segoe UI Light" panose="020B0502040204020203" pitchFamily="34" charset="0"/>
      <p:regular r:id="rId29"/>
      <p:italic r:id="rId30"/>
    </p:embeddedFont>
    <p:embeddedFont>
      <p:font typeface="Segoe UI Semibold" panose="020B0702040204020203" pitchFamily="34" charset="0"/>
      <p:bold r:id="rId31"/>
      <p:boldItalic r:id="rId32"/>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2A30"/>
    <a:srgbClr val="B62B31"/>
    <a:srgbClr val="EAE5EB"/>
    <a:srgbClr val="FFFFFF"/>
    <a:srgbClr val="AF2C32"/>
    <a:srgbClr val="C40000"/>
    <a:srgbClr val="A60014"/>
    <a:srgbClr val="9E0108"/>
    <a:srgbClr val="EAE6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BCA25-E26C-4FA7-8D32-3F5F3652E446}" v="1" dt="2019-12-18T11:31:20.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84"/>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3DFCF59F-F0C3-49FD-957F-D2A731BE772E}"/>
    <pc:docChg chg="undo custSel addSld delSld modSld sldOrd modMainMaster">
      <pc:chgData name="Riccardo Cappello" userId="97d54fbffe06a6e0" providerId="LiveId" clId="{3DFCF59F-F0C3-49FD-957F-D2A731BE772E}" dt="2018-12-12T09:56:28.404" v="1454"/>
      <pc:docMkLst>
        <pc:docMk/>
      </pc:docMkLst>
      <pc:sldChg chg="addSp modSp modTransition">
        <pc:chgData name="Riccardo Cappello" userId="97d54fbffe06a6e0" providerId="LiveId" clId="{3DFCF59F-F0C3-49FD-957F-D2A731BE772E}" dt="2018-12-12T09:44:54.079" v="1406"/>
        <pc:sldMkLst>
          <pc:docMk/>
          <pc:sldMk cId="3611601221" sldId="256"/>
        </pc:sldMkLst>
        <pc:spChg chg="mod">
          <ac:chgData name="Riccardo Cappello" userId="97d54fbffe06a6e0" providerId="LiveId" clId="{3DFCF59F-F0C3-49FD-957F-D2A731BE772E}" dt="2018-12-08T17:14:56.423" v="64" actId="20577"/>
          <ac:spMkLst>
            <pc:docMk/>
            <pc:sldMk cId="3611601221" sldId="256"/>
            <ac:spMk id="3" creationId="{EA5CB418-1298-BB46-882A-AF69664F8E90}"/>
          </ac:spMkLst>
        </pc:spChg>
        <pc:picChg chg="add mod">
          <ac:chgData name="Riccardo Cappello" userId="97d54fbffe06a6e0" providerId="LiveId" clId="{3DFCF59F-F0C3-49FD-957F-D2A731BE772E}" dt="2018-12-08T17:14:50.120" v="61" actId="1076"/>
          <ac:picMkLst>
            <pc:docMk/>
            <pc:sldMk cId="3611601221" sldId="256"/>
            <ac:picMk id="4" creationId="{2F6FA42D-1EAC-4ED5-A30F-881987308F38}"/>
          </ac:picMkLst>
        </pc:picChg>
        <pc:picChg chg="add mod">
          <ac:chgData name="Riccardo Cappello" userId="97d54fbffe06a6e0" providerId="LiveId" clId="{3DFCF59F-F0C3-49FD-957F-D2A731BE772E}" dt="2018-12-08T17:14:50.120" v="61" actId="1076"/>
          <ac:picMkLst>
            <pc:docMk/>
            <pc:sldMk cId="3611601221" sldId="256"/>
            <ac:picMk id="5" creationId="{CCA7A4A5-39DE-4A0A-831E-4BF27EA8251B}"/>
          </ac:picMkLst>
        </pc:picChg>
        <pc:picChg chg="add mod">
          <ac:chgData name="Riccardo Cappello" userId="97d54fbffe06a6e0" providerId="LiveId" clId="{3DFCF59F-F0C3-49FD-957F-D2A731BE772E}" dt="2018-12-08T17:14:50.120" v="61" actId="1076"/>
          <ac:picMkLst>
            <pc:docMk/>
            <pc:sldMk cId="3611601221" sldId="256"/>
            <ac:picMk id="6" creationId="{D9BFD6D2-D53F-42FD-9B6D-2F2F2BCF653A}"/>
          </ac:picMkLst>
        </pc:picChg>
      </pc:sldChg>
      <pc:sldChg chg="addSp delSp modSp ord modTransition">
        <pc:chgData name="Riccardo Cappello" userId="97d54fbffe06a6e0" providerId="LiveId" clId="{3DFCF59F-F0C3-49FD-957F-D2A731BE772E}" dt="2018-12-12T09:47:42.074" v="1415"/>
        <pc:sldMkLst>
          <pc:docMk/>
          <pc:sldMk cId="1013795537" sldId="276"/>
        </pc:sldMkLst>
        <pc:spChg chg="del mod">
          <ac:chgData name="Riccardo Cappello" userId="97d54fbffe06a6e0" providerId="LiveId" clId="{3DFCF59F-F0C3-49FD-957F-D2A731BE772E}" dt="2018-12-11T10:00:50.142" v="188" actId="478"/>
          <ac:spMkLst>
            <pc:docMk/>
            <pc:sldMk cId="1013795537" sldId="276"/>
            <ac:spMk id="2" creationId="{00000000-0000-0000-0000-000000000000}"/>
          </ac:spMkLst>
        </pc:spChg>
        <pc:spChg chg="add mod">
          <ac:chgData name="Riccardo Cappello" userId="97d54fbffe06a6e0" providerId="LiveId" clId="{3DFCF59F-F0C3-49FD-957F-D2A731BE772E}" dt="2018-12-11T10:00:48.338" v="187" actId="27636"/>
          <ac:spMkLst>
            <pc:docMk/>
            <pc:sldMk cId="1013795537" sldId="276"/>
            <ac:spMk id="3" creationId="{8378F349-420B-4729-A64B-B80B24D9A6C4}"/>
          </ac:spMkLst>
        </pc:spChg>
        <pc:spChg chg="mod">
          <ac:chgData name="Riccardo Cappello" userId="97d54fbffe06a6e0" providerId="LiveId" clId="{3DFCF59F-F0C3-49FD-957F-D2A731BE772E}" dt="2018-12-11T10:01:04.776" v="216" actId="1035"/>
          <ac:spMkLst>
            <pc:docMk/>
            <pc:sldMk cId="1013795537" sldId="276"/>
            <ac:spMk id="4"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5"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6"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7"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2"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3"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4"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5"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6"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7"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8"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19"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61"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72"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73" creationId="{00000000-0000-0000-0000-000000000000}"/>
          </ac:spMkLst>
        </pc:spChg>
        <pc:spChg chg="mod">
          <ac:chgData name="Riccardo Cappello" userId="97d54fbffe06a6e0" providerId="LiveId" clId="{3DFCF59F-F0C3-49FD-957F-D2A731BE772E}" dt="2018-12-11T10:01:04.776" v="216" actId="1035"/>
          <ac:spMkLst>
            <pc:docMk/>
            <pc:sldMk cId="1013795537" sldId="276"/>
            <ac:spMk id="81" creationId="{00000000-0000-0000-0000-000000000000}"/>
          </ac:spMkLst>
        </pc:spChg>
        <pc:grpChg chg="mod">
          <ac:chgData name="Riccardo Cappello" userId="97d54fbffe06a6e0" providerId="LiveId" clId="{3DFCF59F-F0C3-49FD-957F-D2A731BE772E}" dt="2018-12-11T10:01:04.776" v="216" actId="1035"/>
          <ac:grpSpMkLst>
            <pc:docMk/>
            <pc:sldMk cId="1013795537" sldId="276"/>
            <ac:grpSpMk id="8"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21"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40"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43"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54"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58"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62"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74"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78"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82" creationId="{00000000-0000-0000-0000-000000000000}"/>
          </ac:grpSpMkLst>
        </pc:grpChg>
        <pc:grpChg chg="mod">
          <ac:chgData name="Riccardo Cappello" userId="97d54fbffe06a6e0" providerId="LiveId" clId="{3DFCF59F-F0C3-49FD-957F-D2A731BE772E}" dt="2018-12-11T10:01:04.776" v="216" actId="1035"/>
          <ac:grpSpMkLst>
            <pc:docMk/>
            <pc:sldMk cId="1013795537" sldId="276"/>
            <ac:grpSpMk id="92" creationId="{00000000-0000-0000-0000-000000000000}"/>
          </ac:grpSpMkLst>
        </pc:grpChg>
        <pc:picChg chg="mod">
          <ac:chgData name="Riccardo Cappello" userId="97d54fbffe06a6e0" providerId="LiveId" clId="{3DFCF59F-F0C3-49FD-957F-D2A731BE772E}" dt="2018-12-11T10:01:04.776" v="216" actId="1035"/>
          <ac:picMkLst>
            <pc:docMk/>
            <pc:sldMk cId="1013795537" sldId="276"/>
            <ac:picMk id="109" creationId="{00000000-0000-0000-0000-000000000000}"/>
          </ac:picMkLst>
        </pc:picChg>
        <pc:cxnChg chg="mod">
          <ac:chgData name="Riccardo Cappello" userId="97d54fbffe06a6e0" providerId="LiveId" clId="{3DFCF59F-F0C3-49FD-957F-D2A731BE772E}" dt="2018-12-11T10:01:04.776" v="216" actId="1035"/>
          <ac:cxnSpMkLst>
            <pc:docMk/>
            <pc:sldMk cId="1013795537" sldId="276"/>
            <ac:cxnSpMk id="20"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1"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2"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3"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4"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5"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6"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7"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8" creationId="{00000000-0000-0000-0000-000000000000}"/>
          </ac:cxnSpMkLst>
        </pc:cxnChg>
        <pc:cxnChg chg="mod">
          <ac:chgData name="Riccardo Cappello" userId="97d54fbffe06a6e0" providerId="LiveId" clId="{3DFCF59F-F0C3-49FD-957F-D2A731BE772E}" dt="2018-12-11T10:01:04.776" v="216" actId="1035"/>
          <ac:cxnSpMkLst>
            <pc:docMk/>
            <pc:sldMk cId="1013795537" sldId="276"/>
            <ac:cxnSpMk id="39" creationId="{00000000-0000-0000-0000-000000000000}"/>
          </ac:cxnSpMkLst>
        </pc:cxnChg>
      </pc:sldChg>
      <pc:sldChg chg="addSp delSp modSp add del modTransition">
        <pc:chgData name="Riccardo Cappello" userId="97d54fbffe06a6e0" providerId="LiveId" clId="{3DFCF59F-F0C3-49FD-957F-D2A731BE772E}" dt="2018-12-11T23:08:24.606" v="904" actId="2696"/>
        <pc:sldMkLst>
          <pc:docMk/>
          <pc:sldMk cId="1133659810" sldId="500"/>
        </pc:sldMkLst>
        <pc:spChg chg="mod">
          <ac:chgData name="Riccardo Cappello" userId="97d54fbffe06a6e0" providerId="LiveId" clId="{3DFCF59F-F0C3-49FD-957F-D2A731BE772E}" dt="2018-12-09T16:21:51.089" v="122" actId="1035"/>
          <ac:spMkLst>
            <pc:docMk/>
            <pc:sldMk cId="1133659810" sldId="500"/>
            <ac:spMk id="4"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5"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6"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7"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8"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9"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10" creationId="{00000000-0000-0000-0000-000000000000}"/>
          </ac:spMkLst>
        </pc:spChg>
        <pc:spChg chg="mod">
          <ac:chgData name="Riccardo Cappello" userId="97d54fbffe06a6e0" providerId="LiveId" clId="{3DFCF59F-F0C3-49FD-957F-D2A731BE772E}" dt="2018-12-09T16:21:51.089" v="122" actId="1035"/>
          <ac:spMkLst>
            <pc:docMk/>
            <pc:sldMk cId="1133659810" sldId="500"/>
            <ac:spMk id="11" creationId="{00000000-0000-0000-0000-000000000000}"/>
          </ac:spMkLst>
        </pc:spChg>
        <pc:spChg chg="add del mod">
          <ac:chgData name="Riccardo Cappello" userId="97d54fbffe06a6e0" providerId="LiveId" clId="{3DFCF59F-F0C3-49FD-957F-D2A731BE772E}" dt="2018-12-09T11:13:27.393" v="93" actId="478"/>
          <ac:spMkLst>
            <pc:docMk/>
            <pc:sldMk cId="1133659810" sldId="500"/>
            <ac:spMk id="47" creationId="{8476E60C-4D57-4363-A6A4-440E0D2ED008}"/>
          </ac:spMkLst>
        </pc:spChg>
        <pc:grpChg chg="mod">
          <ac:chgData name="Riccardo Cappello" userId="97d54fbffe06a6e0" providerId="LiveId" clId="{3DFCF59F-F0C3-49FD-957F-D2A731BE772E}" dt="2018-12-09T16:21:51.089" v="122" actId="1035"/>
          <ac:grpSpMkLst>
            <pc:docMk/>
            <pc:sldMk cId="1133659810" sldId="500"/>
            <ac:grpSpMk id="3" creationId="{00000000-0000-0000-0000-000000000000}"/>
          </ac:grpSpMkLst>
        </pc:grpChg>
        <pc:grpChg chg="mod">
          <ac:chgData name="Riccardo Cappello" userId="97d54fbffe06a6e0" providerId="LiveId" clId="{3DFCF59F-F0C3-49FD-957F-D2A731BE772E}" dt="2018-12-09T16:21:51.089" v="122" actId="1035"/>
          <ac:grpSpMkLst>
            <pc:docMk/>
            <pc:sldMk cId="1133659810" sldId="500"/>
            <ac:grpSpMk id="15" creationId="{00000000-0000-0000-0000-000000000000}"/>
          </ac:grpSpMkLst>
        </pc:grpChg>
      </pc:sldChg>
      <pc:sldChg chg="addSp delSp modSp add modTransition">
        <pc:chgData name="Riccardo Cappello" userId="97d54fbffe06a6e0" providerId="LiveId" clId="{3DFCF59F-F0C3-49FD-957F-D2A731BE772E}" dt="2018-12-12T09:46:00.579" v="1411"/>
        <pc:sldMkLst>
          <pc:docMk/>
          <pc:sldMk cId="421518746" sldId="514"/>
        </pc:sldMkLst>
        <pc:spChg chg="mod">
          <ac:chgData name="Riccardo Cappello" userId="97d54fbffe06a6e0" providerId="LiveId" clId="{3DFCF59F-F0C3-49FD-957F-D2A731BE772E}" dt="2018-12-11T10:48:48.510" v="368" actId="1037"/>
          <ac:spMkLst>
            <pc:docMk/>
            <pc:sldMk cId="421518746" sldId="514"/>
            <ac:spMk id="2" creationId="{00000000-0000-0000-0000-000000000000}"/>
          </ac:spMkLst>
        </pc:spChg>
        <pc:spChg chg="mod">
          <ac:chgData name="Riccardo Cappello" userId="97d54fbffe06a6e0" providerId="LiveId" clId="{3DFCF59F-F0C3-49FD-957F-D2A731BE772E}" dt="2018-12-11T23:18:39.387" v="993" actId="20577"/>
          <ac:spMkLst>
            <pc:docMk/>
            <pc:sldMk cId="421518746" sldId="514"/>
            <ac:spMk id="5" creationId="{00000000-0000-0000-0000-000000000000}"/>
          </ac:spMkLst>
        </pc:spChg>
        <pc:spChg chg="mod">
          <ac:chgData name="Riccardo Cappello" userId="97d54fbffe06a6e0" providerId="LiveId" clId="{3DFCF59F-F0C3-49FD-957F-D2A731BE772E}" dt="2018-12-09T16:23:22.198" v="179" actId="1037"/>
          <ac:spMkLst>
            <pc:docMk/>
            <pc:sldMk cId="421518746" sldId="514"/>
            <ac:spMk id="27" creationId="{00000000-0000-0000-0000-000000000000}"/>
          </ac:spMkLst>
        </pc:spChg>
        <pc:spChg chg="mod">
          <ac:chgData name="Riccardo Cappello" userId="97d54fbffe06a6e0" providerId="LiveId" clId="{3DFCF59F-F0C3-49FD-957F-D2A731BE772E}" dt="2018-12-09T16:23:22.198" v="179" actId="1037"/>
          <ac:spMkLst>
            <pc:docMk/>
            <pc:sldMk cId="421518746" sldId="514"/>
            <ac:spMk id="28" creationId="{00000000-0000-0000-0000-000000000000}"/>
          </ac:spMkLst>
        </pc:spChg>
        <pc:spChg chg="add del mod">
          <ac:chgData name="Riccardo Cappello" userId="97d54fbffe06a6e0" providerId="LiveId" clId="{3DFCF59F-F0C3-49FD-957F-D2A731BE772E}" dt="2018-12-11T10:48:48.510" v="368" actId="1037"/>
          <ac:spMkLst>
            <pc:docMk/>
            <pc:sldMk cId="421518746" sldId="514"/>
            <ac:spMk id="266" creationId="{00000000-0000-0000-0000-000000000000}"/>
          </ac:spMkLst>
        </pc:spChg>
        <pc:grpChg chg="mod">
          <ac:chgData name="Riccardo Cappello" userId="97d54fbffe06a6e0" providerId="LiveId" clId="{3DFCF59F-F0C3-49FD-957F-D2A731BE772E}" dt="2018-12-09T16:23:22.198" v="179" actId="1037"/>
          <ac:grpSpMkLst>
            <pc:docMk/>
            <pc:sldMk cId="421518746" sldId="514"/>
            <ac:grpSpMk id="9" creationId="{00000000-0000-0000-0000-000000000000}"/>
          </ac:grpSpMkLst>
        </pc:grpChg>
        <pc:grpChg chg="mod">
          <ac:chgData name="Riccardo Cappello" userId="97d54fbffe06a6e0" providerId="LiveId" clId="{3DFCF59F-F0C3-49FD-957F-D2A731BE772E}" dt="2018-12-09T16:23:22.198" v="179" actId="1037"/>
          <ac:grpSpMkLst>
            <pc:docMk/>
            <pc:sldMk cId="421518746" sldId="514"/>
            <ac:grpSpMk id="63" creationId="{00000000-0000-0000-0000-000000000000}"/>
          </ac:grpSpMkLst>
        </pc:grpChg>
        <pc:grpChg chg="mod">
          <ac:chgData name="Riccardo Cappello" userId="97d54fbffe06a6e0" providerId="LiveId" clId="{3DFCF59F-F0C3-49FD-957F-D2A731BE772E}" dt="2018-12-09T16:23:22.198" v="179" actId="1037"/>
          <ac:grpSpMkLst>
            <pc:docMk/>
            <pc:sldMk cId="421518746" sldId="514"/>
            <ac:grpSpMk id="159" creationId="{00000000-0000-0000-0000-000000000000}"/>
          </ac:grpSpMkLst>
        </pc:grpChg>
        <pc:grpChg chg="mod">
          <ac:chgData name="Riccardo Cappello" userId="97d54fbffe06a6e0" providerId="LiveId" clId="{3DFCF59F-F0C3-49FD-957F-D2A731BE772E}" dt="2018-12-09T16:23:22.198" v="179" actId="1037"/>
          <ac:grpSpMkLst>
            <pc:docMk/>
            <pc:sldMk cId="421518746" sldId="514"/>
            <ac:grpSpMk id="187" creationId="{00000000-0000-0000-0000-000000000000}"/>
          </ac:grpSpMkLst>
        </pc:grpChg>
        <pc:grpChg chg="mod">
          <ac:chgData name="Riccardo Cappello" userId="97d54fbffe06a6e0" providerId="LiveId" clId="{3DFCF59F-F0C3-49FD-957F-D2A731BE772E}" dt="2018-12-09T16:23:22.198" v="179" actId="1037"/>
          <ac:grpSpMkLst>
            <pc:docMk/>
            <pc:sldMk cId="421518746" sldId="514"/>
            <ac:grpSpMk id="191" creationId="{00000000-0000-0000-0000-000000000000}"/>
          </ac:grpSpMkLst>
        </pc:grpChg>
        <pc:grpChg chg="mod">
          <ac:chgData name="Riccardo Cappello" userId="97d54fbffe06a6e0" providerId="LiveId" clId="{3DFCF59F-F0C3-49FD-957F-D2A731BE772E}" dt="2018-12-09T16:23:22.198" v="179" actId="1037"/>
          <ac:grpSpMkLst>
            <pc:docMk/>
            <pc:sldMk cId="421518746" sldId="514"/>
            <ac:grpSpMk id="228" creationId="{00000000-0000-0000-0000-000000000000}"/>
          </ac:grpSpMkLst>
        </pc:grpChg>
        <pc:cxnChg chg="mod">
          <ac:chgData name="Riccardo Cappello" userId="97d54fbffe06a6e0" providerId="LiveId" clId="{3DFCF59F-F0C3-49FD-957F-D2A731BE772E}" dt="2018-12-09T16:23:22.198" v="179" actId="1037"/>
          <ac:cxnSpMkLst>
            <pc:docMk/>
            <pc:sldMk cId="421518746" sldId="514"/>
            <ac:cxnSpMk id="138"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139"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141"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0"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1"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3"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4"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5"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6"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17"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27"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29" creationId="{00000000-0000-0000-0000-000000000000}"/>
          </ac:cxnSpMkLst>
        </pc:cxnChg>
        <pc:cxnChg chg="mod">
          <ac:chgData name="Riccardo Cappello" userId="97d54fbffe06a6e0" providerId="LiveId" clId="{3DFCF59F-F0C3-49FD-957F-D2A731BE772E}" dt="2018-12-09T16:23:22.198" v="179" actId="1037"/>
          <ac:cxnSpMkLst>
            <pc:docMk/>
            <pc:sldMk cId="421518746" sldId="514"/>
            <ac:cxnSpMk id="233" creationId="{00000000-0000-0000-0000-000000000000}"/>
          </ac:cxnSpMkLst>
        </pc:cxnChg>
      </pc:sldChg>
      <pc:sldChg chg="modSp modTransition">
        <pc:chgData name="Riccardo Cappello" userId="97d54fbffe06a6e0" providerId="LiveId" clId="{3DFCF59F-F0C3-49FD-957F-D2A731BE772E}" dt="2018-12-12T09:47:39.927" v="1414"/>
        <pc:sldMkLst>
          <pc:docMk/>
          <pc:sldMk cId="871107951" sldId="515"/>
        </pc:sldMkLst>
        <pc:spChg chg="mod">
          <ac:chgData name="Riccardo Cappello" userId="97d54fbffe06a6e0" providerId="LiveId" clId="{3DFCF59F-F0C3-49FD-957F-D2A731BE772E}" dt="2018-12-11T10:49:20.861" v="424" actId="20577"/>
          <ac:spMkLst>
            <pc:docMk/>
            <pc:sldMk cId="871107951" sldId="515"/>
            <ac:spMk id="2" creationId="{00000000-0000-0000-0000-000000000000}"/>
          </ac:spMkLst>
        </pc:spChg>
        <pc:spChg chg="mod">
          <ac:chgData name="Riccardo Cappello" userId="97d54fbffe06a6e0" providerId="LiveId" clId="{3DFCF59F-F0C3-49FD-957F-D2A731BE772E}" dt="2018-12-11T10:48:08.148" v="217" actId="108"/>
          <ac:spMkLst>
            <pc:docMk/>
            <pc:sldMk cId="871107951" sldId="515"/>
            <ac:spMk id="5" creationId="{00000000-0000-0000-0000-000000000000}"/>
          </ac:spMkLst>
        </pc:spChg>
        <pc:spChg chg="mod">
          <ac:chgData name="Riccardo Cappello" userId="97d54fbffe06a6e0" providerId="LiveId" clId="{3DFCF59F-F0C3-49FD-957F-D2A731BE772E}" dt="2018-12-11T17:57:41.068" v="513" actId="1036"/>
          <ac:spMkLst>
            <pc:docMk/>
            <pc:sldMk cId="871107951" sldId="515"/>
            <ac:spMk id="27" creationId="{00000000-0000-0000-0000-000000000000}"/>
          </ac:spMkLst>
        </pc:spChg>
        <pc:spChg chg="mod">
          <ac:chgData name="Riccardo Cappello" userId="97d54fbffe06a6e0" providerId="LiveId" clId="{3DFCF59F-F0C3-49FD-957F-D2A731BE772E}" dt="2018-12-11T17:57:41.068" v="513" actId="1036"/>
          <ac:spMkLst>
            <pc:docMk/>
            <pc:sldMk cId="871107951" sldId="515"/>
            <ac:spMk id="28" creationId="{00000000-0000-0000-0000-000000000000}"/>
          </ac:spMkLst>
        </pc:spChg>
        <pc:spChg chg="mod">
          <ac:chgData name="Riccardo Cappello" userId="97d54fbffe06a6e0" providerId="LiveId" clId="{3DFCF59F-F0C3-49FD-957F-D2A731BE772E}" dt="2018-12-11T10:49:31.765" v="425" actId="14100"/>
          <ac:spMkLst>
            <pc:docMk/>
            <pc:sldMk cId="871107951" sldId="515"/>
            <ac:spMk id="84" creationId="{00000000-0000-0000-0000-000000000000}"/>
          </ac:spMkLst>
        </pc:spChg>
        <pc:spChg chg="mod">
          <ac:chgData name="Riccardo Cappello" userId="97d54fbffe06a6e0" providerId="LiveId" clId="{3DFCF59F-F0C3-49FD-957F-D2A731BE772E}" dt="2018-12-11T10:49:31.765" v="425" actId="14100"/>
          <ac:spMkLst>
            <pc:docMk/>
            <pc:sldMk cId="871107951" sldId="515"/>
            <ac:spMk id="85" creationId="{00000000-0000-0000-0000-000000000000}"/>
          </ac:spMkLst>
        </pc:spChg>
        <pc:spChg chg="mod">
          <ac:chgData name="Riccardo Cappello" userId="97d54fbffe06a6e0" providerId="LiveId" clId="{3DFCF59F-F0C3-49FD-957F-D2A731BE772E}" dt="2018-12-11T10:49:31.765" v="425" actId="14100"/>
          <ac:spMkLst>
            <pc:docMk/>
            <pc:sldMk cId="871107951" sldId="515"/>
            <ac:spMk id="86" creationId="{00000000-0000-0000-0000-000000000000}"/>
          </ac:spMkLst>
        </pc:spChg>
        <pc:spChg chg="mod">
          <ac:chgData name="Riccardo Cappello" userId="97d54fbffe06a6e0" providerId="LiveId" clId="{3DFCF59F-F0C3-49FD-957F-D2A731BE772E}" dt="2018-12-11T10:49:54.153" v="430" actId="1076"/>
          <ac:spMkLst>
            <pc:docMk/>
            <pc:sldMk cId="871107951" sldId="515"/>
            <ac:spMk id="87" creationId="{00000000-0000-0000-0000-000000000000}"/>
          </ac:spMkLst>
        </pc:spChg>
        <pc:spChg chg="mod">
          <ac:chgData name="Riccardo Cappello" userId="97d54fbffe06a6e0" providerId="LiveId" clId="{3DFCF59F-F0C3-49FD-957F-D2A731BE772E}" dt="2018-12-11T10:50:02.547" v="431" actId="1076"/>
          <ac:spMkLst>
            <pc:docMk/>
            <pc:sldMk cId="871107951" sldId="515"/>
            <ac:spMk id="88" creationId="{00000000-0000-0000-0000-000000000000}"/>
          </ac:spMkLst>
        </pc:spChg>
        <pc:spChg chg="mod">
          <ac:chgData name="Riccardo Cappello" userId="97d54fbffe06a6e0" providerId="LiveId" clId="{3DFCF59F-F0C3-49FD-957F-D2A731BE772E}" dt="2018-12-11T10:49:47.583" v="428" actId="1076"/>
          <ac:spMkLst>
            <pc:docMk/>
            <pc:sldMk cId="871107951" sldId="515"/>
            <ac:spMk id="89" creationId="{00000000-0000-0000-0000-000000000000}"/>
          </ac:spMkLst>
        </pc:spChg>
        <pc:spChg chg="mod">
          <ac:chgData name="Riccardo Cappello" userId="97d54fbffe06a6e0" providerId="LiveId" clId="{3DFCF59F-F0C3-49FD-957F-D2A731BE772E}" dt="2018-12-11T10:49:12.296" v="420" actId="1037"/>
          <ac:spMkLst>
            <pc:docMk/>
            <pc:sldMk cId="871107951" sldId="515"/>
            <ac:spMk id="266" creationId="{00000000-0000-0000-0000-000000000000}"/>
          </ac:spMkLst>
        </pc:spChg>
        <pc:grpChg chg="mod">
          <ac:chgData name="Riccardo Cappello" userId="97d54fbffe06a6e0" providerId="LiveId" clId="{3DFCF59F-F0C3-49FD-957F-D2A731BE772E}" dt="2018-12-11T17:57:41.068" v="513" actId="1036"/>
          <ac:grpSpMkLst>
            <pc:docMk/>
            <pc:sldMk cId="871107951" sldId="515"/>
            <ac:grpSpMk id="9" creationId="{00000000-0000-0000-0000-000000000000}"/>
          </ac:grpSpMkLst>
        </pc:grpChg>
        <pc:grpChg chg="mod">
          <ac:chgData name="Riccardo Cappello" userId="97d54fbffe06a6e0" providerId="LiveId" clId="{3DFCF59F-F0C3-49FD-957F-D2A731BE772E}" dt="2018-12-11T17:57:41.068" v="513" actId="1036"/>
          <ac:grpSpMkLst>
            <pc:docMk/>
            <pc:sldMk cId="871107951" sldId="515"/>
            <ac:grpSpMk id="63" creationId="{00000000-0000-0000-0000-000000000000}"/>
          </ac:grpSpMkLst>
        </pc:grpChg>
        <pc:grpChg chg="mod">
          <ac:chgData name="Riccardo Cappello" userId="97d54fbffe06a6e0" providerId="LiveId" clId="{3DFCF59F-F0C3-49FD-957F-D2A731BE772E}" dt="2018-12-11T17:57:41.068" v="513" actId="1036"/>
          <ac:grpSpMkLst>
            <pc:docMk/>
            <pc:sldMk cId="871107951" sldId="515"/>
            <ac:grpSpMk id="159" creationId="{00000000-0000-0000-0000-000000000000}"/>
          </ac:grpSpMkLst>
        </pc:grpChg>
        <pc:grpChg chg="mod">
          <ac:chgData name="Riccardo Cappello" userId="97d54fbffe06a6e0" providerId="LiveId" clId="{3DFCF59F-F0C3-49FD-957F-D2A731BE772E}" dt="2018-12-11T17:57:41.068" v="513" actId="1036"/>
          <ac:grpSpMkLst>
            <pc:docMk/>
            <pc:sldMk cId="871107951" sldId="515"/>
            <ac:grpSpMk id="187" creationId="{00000000-0000-0000-0000-000000000000}"/>
          </ac:grpSpMkLst>
        </pc:grpChg>
        <pc:grpChg chg="mod">
          <ac:chgData name="Riccardo Cappello" userId="97d54fbffe06a6e0" providerId="LiveId" clId="{3DFCF59F-F0C3-49FD-957F-D2A731BE772E}" dt="2018-12-11T17:57:41.068" v="513" actId="1036"/>
          <ac:grpSpMkLst>
            <pc:docMk/>
            <pc:sldMk cId="871107951" sldId="515"/>
            <ac:grpSpMk id="191" creationId="{00000000-0000-0000-0000-000000000000}"/>
          </ac:grpSpMkLst>
        </pc:grpChg>
        <pc:grpChg chg="mod">
          <ac:chgData name="Riccardo Cappello" userId="97d54fbffe06a6e0" providerId="LiveId" clId="{3DFCF59F-F0C3-49FD-957F-D2A731BE772E}" dt="2018-12-11T17:57:41.068" v="513" actId="1036"/>
          <ac:grpSpMkLst>
            <pc:docMk/>
            <pc:sldMk cId="871107951" sldId="515"/>
            <ac:grpSpMk id="228" creationId="{00000000-0000-0000-0000-000000000000}"/>
          </ac:grpSpMkLst>
        </pc:grpChg>
        <pc:cxnChg chg="mod">
          <ac:chgData name="Riccardo Cappello" userId="97d54fbffe06a6e0" providerId="LiveId" clId="{3DFCF59F-F0C3-49FD-957F-D2A731BE772E}" dt="2018-12-11T17:57:41.068" v="513" actId="1036"/>
          <ac:cxnSpMkLst>
            <pc:docMk/>
            <pc:sldMk cId="871107951" sldId="515"/>
            <ac:cxnSpMk id="138"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139"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141"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0"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1"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3"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4"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5"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6"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17"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27"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29" creationId="{00000000-0000-0000-0000-000000000000}"/>
          </ac:cxnSpMkLst>
        </pc:cxnChg>
        <pc:cxnChg chg="mod">
          <ac:chgData name="Riccardo Cappello" userId="97d54fbffe06a6e0" providerId="LiveId" clId="{3DFCF59F-F0C3-49FD-957F-D2A731BE772E}" dt="2018-12-11T17:57:41.068" v="513" actId="1036"/>
          <ac:cxnSpMkLst>
            <pc:docMk/>
            <pc:sldMk cId="871107951" sldId="515"/>
            <ac:cxnSpMk id="233" creationId="{00000000-0000-0000-0000-000000000000}"/>
          </ac:cxnSpMkLst>
        </pc:cxnChg>
      </pc:sldChg>
      <pc:sldChg chg="del">
        <pc:chgData name="Riccardo Cappello" userId="97d54fbffe06a6e0" providerId="LiveId" clId="{3DFCF59F-F0C3-49FD-957F-D2A731BE772E}" dt="2018-12-12T07:59:16.576" v="1321" actId="2696"/>
        <pc:sldMkLst>
          <pc:docMk/>
          <pc:sldMk cId="222878307" sldId="1970"/>
        </pc:sldMkLst>
      </pc:sldChg>
      <pc:sldChg chg="addSp delSp modSp modTransition modAnim">
        <pc:chgData name="Riccardo Cappello" userId="97d54fbffe06a6e0" providerId="LiveId" clId="{3DFCF59F-F0C3-49FD-957F-D2A731BE772E}" dt="2018-12-12T09:47:53.025" v="1416"/>
        <pc:sldMkLst>
          <pc:docMk/>
          <pc:sldMk cId="3864037155" sldId="1971"/>
        </pc:sldMkLst>
        <pc:spChg chg="mod">
          <ac:chgData name="Riccardo Cappello" userId="97d54fbffe06a6e0" providerId="LiveId" clId="{3DFCF59F-F0C3-49FD-957F-D2A731BE772E}" dt="2018-12-11T22:53:25.273" v="842" actId="1076"/>
          <ac:spMkLst>
            <pc:docMk/>
            <pc:sldMk cId="3864037155" sldId="1971"/>
            <ac:spMk id="4" creationId="{CEACFB23-537A-462D-BB4E-BFA971A569F3}"/>
          </ac:spMkLst>
        </pc:spChg>
        <pc:spChg chg="del">
          <ac:chgData name="Riccardo Cappello" userId="97d54fbffe06a6e0" providerId="LiveId" clId="{3DFCF59F-F0C3-49FD-957F-D2A731BE772E}" dt="2018-12-11T18:21:05.127" v="514"/>
          <ac:spMkLst>
            <pc:docMk/>
            <pc:sldMk cId="3864037155" sldId="1971"/>
            <ac:spMk id="5" creationId="{CE360A7D-E54C-40C1-8443-D2A853B779D4}"/>
          </ac:spMkLst>
        </pc:spChg>
        <pc:spChg chg="mod">
          <ac:chgData name="Riccardo Cappello" userId="97d54fbffe06a6e0" providerId="LiveId" clId="{3DFCF59F-F0C3-49FD-957F-D2A731BE772E}" dt="2018-12-11T22:42:45.849" v="795"/>
          <ac:spMkLst>
            <pc:docMk/>
            <pc:sldMk cId="3864037155" sldId="1971"/>
            <ac:spMk id="19" creationId="{0D0648AE-5BD7-4BC0-9438-7AFDDB41FE97}"/>
          </ac:spMkLst>
        </pc:spChg>
        <pc:spChg chg="add del mod">
          <ac:chgData name="Riccardo Cappello" userId="97d54fbffe06a6e0" providerId="LiveId" clId="{3DFCF59F-F0C3-49FD-957F-D2A731BE772E}" dt="2018-12-11T22:40:19.533" v="763" actId="478"/>
          <ac:spMkLst>
            <pc:docMk/>
            <pc:sldMk cId="3864037155" sldId="1971"/>
            <ac:spMk id="20" creationId="{41DD4B62-C185-4960-92E5-F6D2D57C2C86}"/>
          </ac:spMkLst>
        </pc:spChg>
        <pc:spChg chg="add del">
          <ac:chgData name="Riccardo Cappello" userId="97d54fbffe06a6e0" providerId="LiveId" clId="{3DFCF59F-F0C3-49FD-957F-D2A731BE772E}" dt="2018-12-11T22:40:58.524" v="767" actId="478"/>
          <ac:spMkLst>
            <pc:docMk/>
            <pc:sldMk cId="3864037155" sldId="1971"/>
            <ac:spMk id="21" creationId="{3F995DB4-7C55-470A-8CCF-C2C13D1A79B9}"/>
          </ac:spMkLst>
        </pc:spChg>
        <pc:spChg chg="add del">
          <ac:chgData name="Riccardo Cappello" userId="97d54fbffe06a6e0" providerId="LiveId" clId="{3DFCF59F-F0C3-49FD-957F-D2A731BE772E}" dt="2018-12-11T22:41:02.744" v="769" actId="478"/>
          <ac:spMkLst>
            <pc:docMk/>
            <pc:sldMk cId="3864037155" sldId="1971"/>
            <ac:spMk id="24" creationId="{6EEEE48F-0061-413F-8BDB-61E904555966}"/>
          </ac:spMkLst>
        </pc:spChg>
        <pc:spChg chg="add del">
          <ac:chgData name="Riccardo Cappello" userId="97d54fbffe06a6e0" providerId="LiveId" clId="{3DFCF59F-F0C3-49FD-957F-D2A731BE772E}" dt="2018-12-11T22:57:47.493" v="854"/>
          <ac:spMkLst>
            <pc:docMk/>
            <pc:sldMk cId="3864037155" sldId="1971"/>
            <ac:spMk id="27" creationId="{063FD169-502F-4250-88A2-8E98029DF96F}"/>
          </ac:spMkLst>
        </pc:spChg>
        <pc:grpChg chg="mod">
          <ac:chgData name="Riccardo Cappello" userId="97d54fbffe06a6e0" providerId="LiveId" clId="{3DFCF59F-F0C3-49FD-957F-D2A731BE772E}" dt="2018-12-11T22:53:33.562" v="843" actId="1076"/>
          <ac:grpSpMkLst>
            <pc:docMk/>
            <pc:sldMk cId="3864037155" sldId="1971"/>
            <ac:grpSpMk id="12" creationId="{E128DC33-6D02-4739-9275-B40F649E9D60}"/>
          </ac:grpSpMkLst>
        </pc:grpChg>
        <pc:picChg chg="add mod">
          <ac:chgData name="Riccardo Cappello" userId="97d54fbffe06a6e0" providerId="LiveId" clId="{3DFCF59F-F0C3-49FD-957F-D2A731BE772E}" dt="2018-12-11T22:44:09.314" v="802" actId="962"/>
          <ac:picMkLst>
            <pc:docMk/>
            <pc:sldMk cId="3864037155" sldId="1971"/>
            <ac:picMk id="2" creationId="{4DF61D18-CB31-4EBC-AC17-B75C6DFC28C1}"/>
          </ac:picMkLst>
        </pc:picChg>
        <pc:picChg chg="add mod ord">
          <ac:chgData name="Riccardo Cappello" userId="97d54fbffe06a6e0" providerId="LiveId" clId="{3DFCF59F-F0C3-49FD-957F-D2A731BE772E}" dt="2018-12-11T22:43:59.562" v="801" actId="962"/>
          <ac:picMkLst>
            <pc:docMk/>
            <pc:sldMk cId="3864037155" sldId="1971"/>
            <ac:picMk id="6" creationId="{AF7099FF-4B07-493A-ABAF-E77BEE158137}"/>
          </ac:picMkLst>
        </pc:picChg>
        <pc:picChg chg="add del mod ord">
          <ac:chgData name="Riccardo Cappello" userId="97d54fbffe06a6e0" providerId="LiveId" clId="{3DFCF59F-F0C3-49FD-957F-D2A731BE772E}" dt="2018-12-11T22:32:04.591" v="744"/>
          <ac:picMkLst>
            <pc:docMk/>
            <pc:sldMk cId="3864037155" sldId="1971"/>
            <ac:picMk id="8" creationId="{05CE5002-A051-4284-9935-EA094970644C}"/>
          </ac:picMkLst>
        </pc:picChg>
        <pc:picChg chg="add del mod ord">
          <ac:chgData name="Riccardo Cappello" userId="97d54fbffe06a6e0" providerId="LiveId" clId="{3DFCF59F-F0C3-49FD-957F-D2A731BE772E}" dt="2018-12-11T22:32:42.726" v="750"/>
          <ac:picMkLst>
            <pc:docMk/>
            <pc:sldMk cId="3864037155" sldId="1971"/>
            <ac:picMk id="10" creationId="{B33C1FD0-64EF-4706-9409-E48975C1C46F}"/>
          </ac:picMkLst>
        </pc:picChg>
        <pc:picChg chg="add del mod">
          <ac:chgData name="Riccardo Cappello" userId="97d54fbffe06a6e0" providerId="LiveId" clId="{3DFCF59F-F0C3-49FD-957F-D2A731BE772E}" dt="2018-12-11T18:24:23.664" v="527" actId="478"/>
          <ac:picMkLst>
            <pc:docMk/>
            <pc:sldMk cId="3864037155" sldId="1971"/>
            <ac:picMk id="11" creationId="{498DCF9F-C449-4D71-9AB8-F466E4495EBB}"/>
          </ac:picMkLst>
        </pc:picChg>
        <pc:picChg chg="add del mod">
          <ac:chgData name="Riccardo Cappello" userId="97d54fbffe06a6e0" providerId="LiveId" clId="{3DFCF59F-F0C3-49FD-957F-D2A731BE772E}" dt="2018-12-11T22:32:54.770" v="754"/>
          <ac:picMkLst>
            <pc:docMk/>
            <pc:sldMk cId="3864037155" sldId="1971"/>
            <ac:picMk id="16" creationId="{D04664FD-31D1-4864-B61D-28A389E29E69}"/>
          </ac:picMkLst>
        </pc:picChg>
        <pc:picChg chg="add mod">
          <ac:chgData name="Riccardo Cappello" userId="97d54fbffe06a6e0" providerId="LiveId" clId="{3DFCF59F-F0C3-49FD-957F-D2A731BE772E}" dt="2018-12-11T22:53:33.562" v="843" actId="1076"/>
          <ac:picMkLst>
            <pc:docMk/>
            <pc:sldMk cId="3864037155" sldId="1971"/>
            <ac:picMk id="17" creationId="{176C81BF-3533-47D7-8977-C9F666F90EB6}"/>
          </ac:picMkLst>
        </pc:picChg>
        <pc:picChg chg="add del mod">
          <ac:chgData name="Riccardo Cappello" userId="97d54fbffe06a6e0" providerId="LiveId" clId="{3DFCF59F-F0C3-49FD-957F-D2A731BE772E}" dt="2018-12-11T22:34:12.571" v="759" actId="27803"/>
          <ac:picMkLst>
            <pc:docMk/>
            <pc:sldMk cId="3864037155" sldId="1971"/>
            <ac:picMk id="18" creationId="{E128DC33-6D02-4739-9275-B40F649E9D60}"/>
          </ac:picMkLst>
        </pc:picChg>
        <pc:picChg chg="add del mod">
          <ac:chgData name="Riccardo Cappello" userId="97d54fbffe06a6e0" providerId="LiveId" clId="{3DFCF59F-F0C3-49FD-957F-D2A731BE772E}" dt="2018-12-11T22:40:56.823" v="766"/>
          <ac:picMkLst>
            <pc:docMk/>
            <pc:sldMk cId="3864037155" sldId="1971"/>
            <ac:picMk id="23" creationId="{BF850A1E-17C7-4A4C-BFCB-6E6B483D3DBF}"/>
          </ac:picMkLst>
        </pc:picChg>
        <pc:picChg chg="add mod ord">
          <ac:chgData name="Riccardo Cappello" userId="97d54fbffe06a6e0" providerId="LiveId" clId="{3DFCF59F-F0C3-49FD-957F-D2A731BE772E}" dt="2018-12-11T22:47:42.624" v="813" actId="14100"/>
          <ac:picMkLst>
            <pc:docMk/>
            <pc:sldMk cId="3864037155" sldId="1971"/>
            <ac:picMk id="26" creationId="{B63B505B-FA14-4DCD-BA6A-9E34A008D605}"/>
          </ac:picMkLst>
        </pc:picChg>
        <pc:picChg chg="add mod ord">
          <ac:chgData name="Riccardo Cappello" userId="97d54fbffe06a6e0" providerId="LiveId" clId="{3DFCF59F-F0C3-49FD-957F-D2A731BE772E}" dt="2018-12-11T22:51:39.876" v="833" actId="171"/>
          <ac:picMkLst>
            <pc:docMk/>
            <pc:sldMk cId="3864037155" sldId="1971"/>
            <ac:picMk id="1026" creationId="{A942875E-4E89-4C95-BE7D-3C03B72BE95F}"/>
          </ac:picMkLst>
        </pc:picChg>
        <pc:picChg chg="add mod ord">
          <ac:chgData name="Riccardo Cappello" userId="97d54fbffe06a6e0" providerId="LiveId" clId="{3DFCF59F-F0C3-49FD-957F-D2A731BE772E}" dt="2018-12-11T22:44:52.087" v="807" actId="962"/>
          <ac:picMkLst>
            <pc:docMk/>
            <pc:sldMk cId="3864037155" sldId="1971"/>
            <ac:picMk id="1028" creationId="{99FA13AE-5B02-42FB-B39F-54E2C3283A17}"/>
          </ac:picMkLst>
        </pc:picChg>
        <pc:picChg chg="add del mod">
          <ac:chgData name="Riccardo Cappello" userId="97d54fbffe06a6e0" providerId="LiveId" clId="{3DFCF59F-F0C3-49FD-957F-D2A731BE772E}" dt="2018-12-11T10:58:23.952" v="469" actId="478"/>
          <ac:picMkLst>
            <pc:docMk/>
            <pc:sldMk cId="3864037155" sldId="1971"/>
            <ac:picMk id="1030" creationId="{20B9EEA2-B94A-40B3-AC75-9FE992588D85}"/>
          </ac:picMkLst>
        </pc:picChg>
        <pc:picChg chg="add mod">
          <ac:chgData name="Riccardo Cappello" userId="97d54fbffe06a6e0" providerId="LiveId" clId="{3DFCF59F-F0C3-49FD-957F-D2A731BE772E}" dt="2018-12-11T22:44:15.818" v="803" actId="962"/>
          <ac:picMkLst>
            <pc:docMk/>
            <pc:sldMk cId="3864037155" sldId="1971"/>
            <ac:picMk id="1032" creationId="{73E2C1BC-CA1F-470A-8C15-81D5D23636EB}"/>
          </ac:picMkLst>
        </pc:picChg>
        <pc:picChg chg="add mod">
          <ac:chgData name="Riccardo Cappello" userId="97d54fbffe06a6e0" providerId="LiveId" clId="{3DFCF59F-F0C3-49FD-957F-D2A731BE772E}" dt="2018-12-11T22:47:59.086" v="816" actId="1076"/>
          <ac:picMkLst>
            <pc:docMk/>
            <pc:sldMk cId="3864037155" sldId="1971"/>
            <ac:picMk id="1040" creationId="{E957F0E5-F6A7-4E7D-B2EA-D3A9C95E622B}"/>
          </ac:picMkLst>
        </pc:picChg>
        <pc:picChg chg="add mod">
          <ac:chgData name="Riccardo Cappello" userId="97d54fbffe06a6e0" providerId="LiveId" clId="{3DFCF59F-F0C3-49FD-957F-D2A731BE772E}" dt="2018-12-11T22:59:47.960" v="865" actId="962"/>
          <ac:picMkLst>
            <pc:docMk/>
            <pc:sldMk cId="3864037155" sldId="1971"/>
            <ac:picMk id="1042" creationId="{82DB1A5D-DBE9-4B33-AB64-D24DD9E39142}"/>
          </ac:picMkLst>
        </pc:picChg>
        <pc:picChg chg="add mod">
          <ac:chgData name="Riccardo Cappello" userId="97d54fbffe06a6e0" providerId="LiveId" clId="{3DFCF59F-F0C3-49FD-957F-D2A731BE772E}" dt="2018-12-11T23:00:25.178" v="867" actId="962"/>
          <ac:picMkLst>
            <pc:docMk/>
            <pc:sldMk cId="3864037155" sldId="1971"/>
            <ac:picMk id="1044" creationId="{477B258E-3717-490A-83B9-D8D0C3833764}"/>
          </ac:picMkLst>
        </pc:picChg>
      </pc:sldChg>
      <pc:sldChg chg="del">
        <pc:chgData name="Riccardo Cappello" userId="97d54fbffe06a6e0" providerId="LiveId" clId="{3DFCF59F-F0C3-49FD-957F-D2A731BE772E}" dt="2018-12-11T18:22:10.240" v="522" actId="2696"/>
        <pc:sldMkLst>
          <pc:docMk/>
          <pc:sldMk cId="648183548" sldId="1972"/>
        </pc:sldMkLst>
      </pc:sldChg>
      <pc:sldChg chg="addSp delSp modSp modTransition">
        <pc:chgData name="Riccardo Cappello" userId="97d54fbffe06a6e0" providerId="LiveId" clId="{3DFCF59F-F0C3-49FD-957F-D2A731BE772E}" dt="2018-12-12T09:48:16.451" v="1417"/>
        <pc:sldMkLst>
          <pc:docMk/>
          <pc:sldMk cId="4009038765" sldId="1973"/>
        </pc:sldMkLst>
        <pc:picChg chg="add del mod">
          <ac:chgData name="Riccardo Cappello" userId="97d54fbffe06a6e0" providerId="LiveId" clId="{3DFCF59F-F0C3-49FD-957F-D2A731BE772E}" dt="2018-12-11T18:24:10.168" v="524"/>
          <ac:picMkLst>
            <pc:docMk/>
            <pc:sldMk cId="4009038765" sldId="1973"/>
            <ac:picMk id="3" creationId="{301DF0BD-B885-4CD8-8436-2F22D6A0C05A}"/>
          </ac:picMkLst>
        </pc:picChg>
        <pc:picChg chg="add del mod">
          <ac:chgData name="Riccardo Cappello" userId="97d54fbffe06a6e0" providerId="LiveId" clId="{3DFCF59F-F0C3-49FD-957F-D2A731BE772E}" dt="2018-12-11T23:43:17.858" v="1000"/>
          <ac:picMkLst>
            <pc:docMk/>
            <pc:sldMk cId="4009038765" sldId="1973"/>
            <ac:picMk id="4" creationId="{08A3418F-187C-4CCA-8B73-5ED604FEFC05}"/>
          </ac:picMkLst>
        </pc:picChg>
      </pc:sldChg>
      <pc:sldChg chg="addSp modSp">
        <pc:chgData name="Riccardo Cappello" userId="97d54fbffe06a6e0" providerId="LiveId" clId="{3DFCF59F-F0C3-49FD-957F-D2A731BE772E}" dt="2018-12-11T22:30:03.954" v="683" actId="20577"/>
        <pc:sldMkLst>
          <pc:docMk/>
          <pc:sldMk cId="3700614208" sldId="1974"/>
        </pc:sldMkLst>
        <pc:spChg chg="mod">
          <ac:chgData name="Riccardo Cappello" userId="97d54fbffe06a6e0" providerId="LiveId" clId="{3DFCF59F-F0C3-49FD-957F-D2A731BE772E}" dt="2018-12-08T17:22:16.943" v="84" actId="20577"/>
          <ac:spMkLst>
            <pc:docMk/>
            <pc:sldMk cId="3700614208" sldId="1974"/>
            <ac:spMk id="2" creationId="{5649D6A1-1060-4615-A9F0-56DE1D3A8ED0}"/>
          </ac:spMkLst>
        </pc:spChg>
        <pc:spChg chg="add mod">
          <ac:chgData name="Riccardo Cappello" userId="97d54fbffe06a6e0" providerId="LiveId" clId="{3DFCF59F-F0C3-49FD-957F-D2A731BE772E}" dt="2018-12-11T22:30:03.954" v="683" actId="20577"/>
          <ac:spMkLst>
            <pc:docMk/>
            <pc:sldMk cId="3700614208" sldId="1974"/>
            <ac:spMk id="6" creationId="{8FEBDCA3-4E1F-40FA-947B-87D1734E0FCD}"/>
          </ac:spMkLst>
        </pc:spChg>
        <pc:picChg chg="add mod">
          <ac:chgData name="Riccardo Cappello" userId="97d54fbffe06a6e0" providerId="LiveId" clId="{3DFCF59F-F0C3-49FD-957F-D2A731BE772E}" dt="2018-12-08T17:22:28.375" v="86" actId="1076"/>
          <ac:picMkLst>
            <pc:docMk/>
            <pc:sldMk cId="3700614208" sldId="1974"/>
            <ac:picMk id="3" creationId="{CFE6D13A-1F01-402A-A61D-6FADF3CF3126}"/>
          </ac:picMkLst>
        </pc:picChg>
        <pc:picChg chg="add mod">
          <ac:chgData name="Riccardo Cappello" userId="97d54fbffe06a6e0" providerId="LiveId" clId="{3DFCF59F-F0C3-49FD-957F-D2A731BE772E}" dt="2018-12-08T17:22:28.375" v="86" actId="1076"/>
          <ac:picMkLst>
            <pc:docMk/>
            <pc:sldMk cId="3700614208" sldId="1974"/>
            <ac:picMk id="4" creationId="{F662CF29-A621-47D4-ACB1-47ED9A8AB48C}"/>
          </ac:picMkLst>
        </pc:picChg>
        <pc:picChg chg="add mod">
          <ac:chgData name="Riccardo Cappello" userId="97d54fbffe06a6e0" providerId="LiveId" clId="{3DFCF59F-F0C3-49FD-957F-D2A731BE772E}" dt="2018-12-08T17:22:28.375" v="86" actId="1076"/>
          <ac:picMkLst>
            <pc:docMk/>
            <pc:sldMk cId="3700614208" sldId="1974"/>
            <ac:picMk id="5" creationId="{9E54A4DE-66E6-4A98-B980-CB36C6B55FAA}"/>
          </ac:picMkLst>
        </pc:picChg>
      </pc:sldChg>
      <pc:sldChg chg="addSp delSp modSp add modTransition modAnim">
        <pc:chgData name="Riccardo Cappello" userId="97d54fbffe06a6e0" providerId="LiveId" clId="{3DFCF59F-F0C3-49FD-957F-D2A731BE772E}" dt="2018-12-12T09:45:40.501" v="1409"/>
        <pc:sldMkLst>
          <pc:docMk/>
          <pc:sldMk cId="1803628685" sldId="1975"/>
        </pc:sldMkLst>
        <pc:spChg chg="mod">
          <ac:chgData name="Riccardo Cappello" userId="97d54fbffe06a6e0" providerId="LiveId" clId="{3DFCF59F-F0C3-49FD-957F-D2A731BE772E}" dt="2018-12-11T23:05:37.567" v="902" actId="20577"/>
          <ac:spMkLst>
            <pc:docMk/>
            <pc:sldMk cId="1803628685" sldId="1975"/>
            <ac:spMk id="2" creationId="{EE88BE45-D5CE-4E31-834A-D5AAC56A7F28}"/>
          </ac:spMkLst>
        </pc:spChg>
        <pc:spChg chg="del">
          <ac:chgData name="Riccardo Cappello" userId="97d54fbffe06a6e0" providerId="LiveId" clId="{3DFCF59F-F0C3-49FD-957F-D2A731BE772E}" dt="2018-12-11T23:07:27.564" v="903"/>
          <ac:spMkLst>
            <pc:docMk/>
            <pc:sldMk cId="1803628685" sldId="1975"/>
            <ac:spMk id="3" creationId="{459F8302-3E3C-4023-B423-1830F2B85C4F}"/>
          </ac:spMkLst>
        </pc:spChg>
        <pc:picChg chg="add">
          <ac:chgData name="Riccardo Cappello" userId="97d54fbffe06a6e0" providerId="LiveId" clId="{3DFCF59F-F0C3-49FD-957F-D2A731BE772E}" dt="2018-12-11T23:07:27.564" v="903"/>
          <ac:picMkLst>
            <pc:docMk/>
            <pc:sldMk cId="1803628685" sldId="1975"/>
            <ac:picMk id="2050" creationId="{3B7C496F-585B-42C3-ABFF-A5B3BD955CD8}"/>
          </ac:picMkLst>
        </pc:picChg>
      </pc:sldChg>
      <pc:sldChg chg="add del">
        <pc:chgData name="Riccardo Cappello" userId="97d54fbffe06a6e0" providerId="LiveId" clId="{3DFCF59F-F0C3-49FD-957F-D2A731BE772E}" dt="2018-12-11T23:09:08.495" v="906"/>
        <pc:sldMkLst>
          <pc:docMk/>
          <pc:sldMk cId="1545492883" sldId="1976"/>
        </pc:sldMkLst>
      </pc:sldChg>
      <pc:sldChg chg="addSp delSp modSp add modTransition modAnim">
        <pc:chgData name="Riccardo Cappello" userId="97d54fbffe06a6e0" providerId="LiveId" clId="{3DFCF59F-F0C3-49FD-957F-D2A731BE772E}" dt="2018-12-12T09:47:30.207" v="1413"/>
        <pc:sldMkLst>
          <pc:docMk/>
          <pc:sldMk cId="3522081191" sldId="1976"/>
        </pc:sldMkLst>
        <pc:spChg chg="mod">
          <ac:chgData name="Riccardo Cappello" userId="97d54fbffe06a6e0" providerId="LiveId" clId="{3DFCF59F-F0C3-49FD-957F-D2A731BE772E}" dt="2018-12-11T23:11:30.512" v="965" actId="20577"/>
          <ac:spMkLst>
            <pc:docMk/>
            <pc:sldMk cId="3522081191" sldId="1976"/>
            <ac:spMk id="2" creationId="{1B3D185D-B85D-4064-81C1-A61140207268}"/>
          </ac:spMkLst>
        </pc:spChg>
        <pc:spChg chg="del">
          <ac:chgData name="Riccardo Cappello" userId="97d54fbffe06a6e0" providerId="LiveId" clId="{3DFCF59F-F0C3-49FD-957F-D2A731BE772E}" dt="2018-12-11T23:12:24.027" v="973"/>
          <ac:spMkLst>
            <pc:docMk/>
            <pc:sldMk cId="3522081191" sldId="1976"/>
            <ac:spMk id="3" creationId="{BF2194C9-D9D5-4813-AC9A-CBAD097D3A90}"/>
          </ac:spMkLst>
        </pc:spChg>
        <pc:picChg chg="add mod">
          <ac:chgData name="Riccardo Cappello" userId="97d54fbffe06a6e0" providerId="LiveId" clId="{3DFCF59F-F0C3-49FD-957F-D2A731BE772E}" dt="2018-12-11T23:18:12.330" v="988" actId="1076"/>
          <ac:picMkLst>
            <pc:docMk/>
            <pc:sldMk cId="3522081191" sldId="1976"/>
            <ac:picMk id="4" creationId="{4D3DD3FD-15B3-4A3E-AB98-8097F0D13595}"/>
          </ac:picMkLst>
        </pc:picChg>
        <pc:picChg chg="add mod">
          <ac:chgData name="Riccardo Cappello" userId="97d54fbffe06a6e0" providerId="LiveId" clId="{3DFCF59F-F0C3-49FD-957F-D2A731BE772E}" dt="2018-12-11T23:18:12.330" v="988" actId="1076"/>
          <ac:picMkLst>
            <pc:docMk/>
            <pc:sldMk cId="3522081191" sldId="1976"/>
            <ac:picMk id="5" creationId="{2837AB4A-F537-4633-9DE2-43726E679FF1}"/>
          </ac:picMkLst>
        </pc:picChg>
        <pc:picChg chg="add mod">
          <ac:chgData name="Riccardo Cappello" userId="97d54fbffe06a6e0" providerId="LiveId" clId="{3DFCF59F-F0C3-49FD-957F-D2A731BE772E}" dt="2018-12-11T23:18:12.330" v="988" actId="1076"/>
          <ac:picMkLst>
            <pc:docMk/>
            <pc:sldMk cId="3522081191" sldId="1976"/>
            <ac:picMk id="6" creationId="{90B552A4-4674-4CDB-9ABB-D591B7CFEBE8}"/>
          </ac:picMkLst>
        </pc:picChg>
        <pc:picChg chg="add mod">
          <ac:chgData name="Riccardo Cappello" userId="97d54fbffe06a6e0" providerId="LiveId" clId="{3DFCF59F-F0C3-49FD-957F-D2A731BE772E}" dt="2018-12-11T23:18:14.985" v="989" actId="1076"/>
          <ac:picMkLst>
            <pc:docMk/>
            <pc:sldMk cId="3522081191" sldId="1976"/>
            <ac:picMk id="3074" creationId="{4672F6A2-C72C-4F5F-A1B9-438BFD0CA058}"/>
          </ac:picMkLst>
        </pc:picChg>
      </pc:sldChg>
      <pc:sldChg chg="addSp modSp add">
        <pc:chgData name="Riccardo Cappello" userId="97d54fbffe06a6e0" providerId="LiveId" clId="{3DFCF59F-F0C3-49FD-957F-D2A731BE772E}" dt="2018-12-12T09:55:14.721" v="1453" actId="5793"/>
        <pc:sldMkLst>
          <pc:docMk/>
          <pc:sldMk cId="3026298448" sldId="1977"/>
        </pc:sldMkLst>
        <pc:spChg chg="add mod">
          <ac:chgData name="Riccardo Cappello" userId="97d54fbffe06a6e0" providerId="LiveId" clId="{3DFCF59F-F0C3-49FD-957F-D2A731BE772E}" dt="2018-12-12T09:38:04.669" v="1330" actId="20577"/>
          <ac:spMkLst>
            <pc:docMk/>
            <pc:sldMk cId="3026298448" sldId="1977"/>
            <ac:spMk id="2" creationId="{07C7F312-38F7-4813-B6D6-0A4DC9250F57}"/>
          </ac:spMkLst>
        </pc:spChg>
        <pc:spChg chg="add mod">
          <ac:chgData name="Riccardo Cappello" userId="97d54fbffe06a6e0" providerId="LiveId" clId="{3DFCF59F-F0C3-49FD-957F-D2A731BE772E}" dt="2018-12-12T09:55:14.721" v="1453" actId="5793"/>
          <ac:spMkLst>
            <pc:docMk/>
            <pc:sldMk cId="3026298448" sldId="1977"/>
            <ac:spMk id="3" creationId="{08EE456D-E6C8-4EDA-B40F-3A62639CEA4A}"/>
          </ac:spMkLst>
        </pc:spChg>
      </pc:sldChg>
      <pc:sldChg chg="add del">
        <pc:chgData name="Riccardo Cappello" userId="97d54fbffe06a6e0" providerId="LiveId" clId="{3DFCF59F-F0C3-49FD-957F-D2A731BE772E}" dt="2018-12-11T23:19:07.841" v="995" actId="2696"/>
        <pc:sldMkLst>
          <pc:docMk/>
          <pc:sldMk cId="3971427865" sldId="1977"/>
        </pc:sldMkLst>
      </pc:sldChg>
      <pc:sldChg chg="addSp delSp modSp add del">
        <pc:chgData name="Riccardo Cappello" userId="97d54fbffe06a6e0" providerId="LiveId" clId="{3DFCF59F-F0C3-49FD-957F-D2A731BE772E}" dt="2018-12-11T23:48:18.680" v="1184" actId="2696"/>
        <pc:sldMkLst>
          <pc:docMk/>
          <pc:sldMk cId="4061181042" sldId="1977"/>
        </pc:sldMkLst>
        <pc:picChg chg="add del mod ord">
          <ac:chgData name="Riccardo Cappello" userId="97d54fbffe06a6e0" providerId="LiveId" clId="{3DFCF59F-F0C3-49FD-957F-D2A731BE772E}" dt="2018-12-11T23:44:36.786" v="1012"/>
          <ac:picMkLst>
            <pc:docMk/>
            <pc:sldMk cId="4061181042" sldId="1977"/>
            <ac:picMk id="3" creationId="{69E72B48-AFC0-4C9A-B0B4-A8FBDF76B827}"/>
          </ac:picMkLst>
        </pc:picChg>
        <pc:picChg chg="add del mod">
          <ac:chgData name="Riccardo Cappello" userId="97d54fbffe06a6e0" providerId="LiveId" clId="{3DFCF59F-F0C3-49FD-957F-D2A731BE772E}" dt="2018-12-11T23:44:31.396" v="1011" actId="478"/>
          <ac:picMkLst>
            <pc:docMk/>
            <pc:sldMk cId="4061181042" sldId="1977"/>
            <ac:picMk id="4" creationId="{666F2EAC-8999-4482-A370-5378AF0FAFA2}"/>
          </ac:picMkLst>
        </pc:picChg>
      </pc:sldChg>
      <pc:sldChg chg="add ord">
        <pc:chgData name="Riccardo Cappello" userId="97d54fbffe06a6e0" providerId="LiveId" clId="{3DFCF59F-F0C3-49FD-957F-D2A731BE772E}" dt="2018-12-12T09:56:28.404" v="1454"/>
        <pc:sldMkLst>
          <pc:docMk/>
          <pc:sldMk cId="1098617921" sldId="1978"/>
        </pc:sldMkLst>
      </pc:sldChg>
      <pc:sldChg chg="add del">
        <pc:chgData name="Riccardo Cappello" userId="97d54fbffe06a6e0" providerId="LiveId" clId="{3DFCF59F-F0C3-49FD-957F-D2A731BE772E}" dt="2018-12-12T07:59:08.303" v="1319"/>
        <pc:sldMkLst>
          <pc:docMk/>
          <pc:sldMk cId="3340473322" sldId="1978"/>
        </pc:sldMkLst>
      </pc:sldChg>
      <pc:sldMasterChg chg="modSldLayout">
        <pc:chgData name="Riccardo Cappello" userId="97d54fbffe06a6e0" providerId="LiveId" clId="{3DFCF59F-F0C3-49FD-957F-D2A731BE772E}" dt="2018-12-11T23:47:57.306" v="1183" actId="1036"/>
        <pc:sldMasterMkLst>
          <pc:docMk/>
          <pc:sldMasterMk cId="2125227865" sldId="2147483648"/>
        </pc:sldMasterMkLst>
        <pc:sldLayoutChg chg="addSp modSp">
          <pc:chgData name="Riccardo Cappello" userId="97d54fbffe06a6e0" providerId="LiveId" clId="{3DFCF59F-F0C3-49FD-957F-D2A731BE772E}" dt="2018-12-11T23:47:57.306" v="1183" actId="1036"/>
          <pc:sldLayoutMkLst>
            <pc:docMk/>
            <pc:sldMasterMk cId="2125227865" sldId="2147483648"/>
            <pc:sldLayoutMk cId="1852794587" sldId="2147483662"/>
          </pc:sldLayoutMkLst>
          <pc:spChg chg="add mod">
            <ac:chgData name="Riccardo Cappello" userId="97d54fbffe06a6e0" providerId="LiveId" clId="{3DFCF59F-F0C3-49FD-957F-D2A731BE772E}" dt="2018-12-11T23:47:57.306" v="1183" actId="1036"/>
            <ac:spMkLst>
              <pc:docMk/>
              <pc:sldMasterMk cId="2125227865" sldId="2147483648"/>
              <pc:sldLayoutMk cId="1852794587" sldId="2147483662"/>
              <ac:spMk id="2" creationId="{B3C033E7-33E4-44D6-ACE7-C3C4BA1140E9}"/>
            </ac:spMkLst>
          </pc:spChg>
          <pc:picChg chg="mod ord">
            <ac:chgData name="Riccardo Cappello" userId="97d54fbffe06a6e0" providerId="LiveId" clId="{3DFCF59F-F0C3-49FD-957F-D2A731BE772E}" dt="2018-12-11T23:45:44.434" v="1028" actId="1076"/>
            <ac:picMkLst>
              <pc:docMk/>
              <pc:sldMasterMk cId="2125227865" sldId="2147483648"/>
              <pc:sldLayoutMk cId="1852794587" sldId="2147483662"/>
              <ac:picMk id="3" creationId="{E08380EB-79F6-4B53-BBEF-B5923668637E}"/>
            </ac:picMkLst>
          </pc:picChg>
          <pc:picChg chg="add mod">
            <ac:chgData name="Riccardo Cappello" userId="97d54fbffe06a6e0" providerId="LiveId" clId="{3DFCF59F-F0C3-49FD-957F-D2A731BE772E}" dt="2018-12-11T23:46:48.129" v="1171" actId="1036"/>
            <ac:picMkLst>
              <pc:docMk/>
              <pc:sldMasterMk cId="2125227865" sldId="2147483648"/>
              <pc:sldLayoutMk cId="1852794587" sldId="2147483662"/>
              <ac:picMk id="7" creationId="{A096D5B0-B85B-46AE-8525-C5155CACCD00}"/>
            </ac:picMkLst>
          </pc:picChg>
        </pc:sldLayoutChg>
      </pc:sldMasterChg>
    </pc:docChg>
  </pc:docChgLst>
  <pc:docChgLst>
    <pc:chgData name="Riccardo Cappello" userId="97d54fbffe06a6e0" providerId="LiveId" clId="{199BCA25-E26C-4FA7-8D32-3F5F3652E446}"/>
    <pc:docChg chg="modSld">
      <pc:chgData name="Riccardo Cappello" userId="97d54fbffe06a6e0" providerId="LiveId" clId="{199BCA25-E26C-4FA7-8D32-3F5F3652E446}" dt="2019-12-18T11:31:20.711" v="0"/>
      <pc:docMkLst>
        <pc:docMk/>
      </pc:docMkLst>
      <pc:sldChg chg="modSp">
        <pc:chgData name="Riccardo Cappello" userId="97d54fbffe06a6e0" providerId="LiveId" clId="{199BCA25-E26C-4FA7-8D32-3F5F3652E446}" dt="2019-12-18T11:31:20.711" v="0"/>
        <pc:sldMkLst>
          <pc:docMk/>
          <pc:sldMk cId="3611601221" sldId="256"/>
        </pc:sldMkLst>
        <pc:spChg chg="mod">
          <ac:chgData name="Riccardo Cappello" userId="97d54fbffe06a6e0" providerId="LiveId" clId="{199BCA25-E26C-4FA7-8D32-3F5F3652E446}" dt="2019-12-18T11:31:20.711" v="0"/>
          <ac:spMkLst>
            <pc:docMk/>
            <pc:sldMk cId="3611601221" sldId="256"/>
            <ac:spMk id="2" creationId="{C23D493F-02FC-D64D-8505-90F8E7B426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E30B65-17EE-4F7F-BF05-291AC60F7492}" type="datetimeFigureOut">
              <a:rPr lang="it-IT" smtClean="0"/>
              <a:t>18/12/2019</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59039-09A8-4EB7-B65D-61E0078E9CED}" type="slidenum">
              <a:rPr lang="it-IT" smtClean="0"/>
              <a:t>‹#›</a:t>
            </a:fld>
            <a:endParaRPr lang="it-IT"/>
          </a:p>
        </p:txBody>
      </p:sp>
    </p:spTree>
    <p:extLst>
      <p:ext uri="{BB962C8B-B14F-4D97-AF65-F5344CB8AC3E}">
        <p14:creationId xmlns:p14="http://schemas.microsoft.com/office/powerpoint/2010/main" val="1158019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The</a:t>
            </a:r>
            <a:r>
              <a:rPr lang="en-US" sz="800" baseline="0" dirty="0"/>
              <a:t> Azure </a:t>
            </a:r>
            <a:r>
              <a:rPr lang="en-US" sz="800" baseline="0" dirty="0" err="1"/>
              <a:t>IoT</a:t>
            </a:r>
            <a:r>
              <a:rPr lang="en-US" sz="800" baseline="0" dirty="0"/>
              <a:t> Hub extends the capabilities of Event Hubs to target </a:t>
            </a:r>
            <a:r>
              <a:rPr lang="en-US" sz="800" baseline="0" dirty="0" err="1"/>
              <a:t>IoT</a:t>
            </a:r>
            <a:r>
              <a:rPr lang="en-US" sz="800" baseline="0" dirty="0"/>
              <a:t> workloads.</a:t>
            </a:r>
            <a:endParaRPr lang="en-US" sz="800" dirty="0"/>
          </a:p>
          <a:p>
            <a:pPr marL="171450" indent="-171450">
              <a:buFontTx/>
              <a:buChar char="-"/>
            </a:pPr>
            <a:r>
              <a:rPr lang="en-US" sz="800" dirty="0"/>
              <a:t>Native support for MQTT:</a:t>
            </a:r>
            <a:r>
              <a:rPr lang="en-US" sz="800" baseline="0" dirty="0"/>
              <a:t> </a:t>
            </a:r>
            <a:r>
              <a:rPr lang="en-US" sz="800" dirty="0"/>
              <a:t>Azure </a:t>
            </a:r>
            <a:r>
              <a:rPr lang="en-US" sz="800" dirty="0" err="1"/>
              <a:t>IoT</a:t>
            </a:r>
            <a:r>
              <a:rPr lang="en-US" sz="800" dirty="0"/>
              <a:t> SDKs (or OSS libs) can connect to </a:t>
            </a:r>
            <a:r>
              <a:rPr lang="en-US" sz="800" dirty="0" err="1"/>
              <a:t>IoT</a:t>
            </a:r>
            <a:r>
              <a:rPr lang="en-US" sz="800" dirty="0"/>
              <a:t> Hub using MQTT (no protocol gateway needed). </a:t>
            </a:r>
          </a:p>
          <a:p>
            <a:pPr marL="171450" indent="-171450">
              <a:buFontTx/>
              <a:buChar char="-"/>
            </a:pPr>
            <a:r>
              <a:rPr lang="en-US" sz="800" dirty="0"/>
              <a:t>AMQP over </a:t>
            </a:r>
            <a:r>
              <a:rPr lang="en-US" sz="800" dirty="0" err="1"/>
              <a:t>WebSockets</a:t>
            </a:r>
            <a:r>
              <a:rPr lang="en-US" sz="800" dirty="0"/>
              <a:t>: Use AMQP through firewalls.</a:t>
            </a:r>
          </a:p>
          <a:p>
            <a:pPr marL="171450" indent="-171450">
              <a:buFontTx/>
              <a:buChar char="-"/>
            </a:pPr>
            <a:r>
              <a:rPr lang="en-US" sz="800" dirty="0"/>
              <a:t>Operations Monitoring</a:t>
            </a:r>
          </a:p>
          <a:p>
            <a:pPr marL="388712" lvl="1" indent="-171450">
              <a:buFontTx/>
              <a:buChar char="-"/>
            </a:pPr>
            <a:r>
              <a:rPr lang="en-US" sz="800" dirty="0"/>
              <a:t>Device connection/disconnection events</a:t>
            </a:r>
          </a:p>
          <a:p>
            <a:pPr marL="388712" lvl="1" indent="-171450">
              <a:buFontTx/>
              <a:buChar char="-"/>
            </a:pPr>
            <a:r>
              <a:rPr lang="en-US" sz="800" dirty="0"/>
              <a:t>Device error reporting</a:t>
            </a:r>
          </a:p>
          <a:p>
            <a:pPr marL="388712" lvl="1" indent="-171450">
              <a:buFontTx/>
              <a:buChar char="-"/>
            </a:pPr>
            <a:r>
              <a:rPr lang="en-US" sz="800" dirty="0"/>
              <a:t>Event Hub-compatible endpoint</a:t>
            </a:r>
          </a:p>
          <a:p>
            <a:pPr marL="388712" lvl="1" indent="-171450">
              <a:buFontTx/>
              <a:buChar char="-"/>
            </a:pPr>
            <a:r>
              <a:rPr lang="en-US" sz="800" b="1" dirty="0"/>
              <a:t>Example</a:t>
            </a:r>
            <a:r>
              <a:rPr lang="en-US" sz="800" dirty="0"/>
              <a:t>: complex device blocking logic</a:t>
            </a:r>
          </a:p>
          <a:p>
            <a:pPr marL="506114" lvl="2" indent="-171450">
              <a:buFontTx/>
              <a:buChar char="-"/>
            </a:pPr>
            <a:r>
              <a:rPr lang="en-US" sz="800" dirty="0"/>
              <a:t>Stream Analytics job evaluates:</a:t>
            </a:r>
            <a:br>
              <a:rPr lang="en-US" sz="800" dirty="0"/>
            </a:br>
            <a:r>
              <a:rPr lang="en-US" sz="800" i="1" dirty="0"/>
              <a:t>number of failed connection attempts per device</a:t>
            </a:r>
          </a:p>
          <a:p>
            <a:pPr marL="506114" lvl="2" indent="-171450">
              <a:buFontTx/>
              <a:buChar char="-"/>
            </a:pPr>
            <a:r>
              <a:rPr lang="en-US" sz="800" dirty="0"/>
              <a:t>As a result device can be disabled in </a:t>
            </a:r>
            <a:r>
              <a:rPr lang="en-US" sz="800" dirty="0" err="1"/>
              <a:t>IoT</a:t>
            </a:r>
            <a:r>
              <a:rPr lang="en-US" sz="800" dirty="0"/>
              <a:t> Hub</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35894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a:t>
            </a:r>
            <a:r>
              <a:rPr lang="en-US" baseline="0" dirty="0"/>
              <a:t> was to support the broadest set of device platforms possible.</a:t>
            </a:r>
          </a:p>
          <a:p>
            <a:pPr marL="171450" indent="-171450">
              <a:buFontTx/>
              <a:buChar char="-"/>
            </a:pPr>
            <a:r>
              <a:rPr lang="en-US" baseline="0" dirty="0"/>
              <a:t>Started with cross platform C code which you can port onto almost any platform.</a:t>
            </a:r>
          </a:p>
          <a:p>
            <a:pPr marL="171450" indent="-171450">
              <a:buFontTx/>
              <a:buChar char="-"/>
            </a:pPr>
            <a:r>
              <a:rPr lang="en-US" baseline="0" dirty="0"/>
              <a:t>Successfully ported onto RTOS, Windows, Android, iOS…</a:t>
            </a:r>
          </a:p>
          <a:p>
            <a:pPr marL="171450" indent="-171450">
              <a:buFontTx/>
              <a:buChar char="-"/>
            </a:pPr>
            <a:r>
              <a:rPr lang="en-US" baseline="0" dirty="0"/>
              <a:t>There are several APIs available to use.</a:t>
            </a:r>
          </a:p>
          <a:p>
            <a:pPr marL="171450" indent="-171450">
              <a:buFontTx/>
              <a:buChar char="-"/>
            </a:pPr>
            <a:r>
              <a:rPr lang="en-US" baseline="0" dirty="0"/>
              <a:t>There is no requirement to use any of the existing code.</a:t>
            </a:r>
          </a:p>
          <a:p>
            <a:pPr marL="171450" lvl="0" indent="-171450">
              <a:buFontTx/>
              <a:buChar char="-"/>
            </a:pPr>
            <a:r>
              <a:rPr lang="en-US" baseline="0" dirty="0"/>
              <a:t>It is all open source, on GitHub, and freely extendable.</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12/18/19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9507630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F5F1886-C669-422E-AB52-3487DCD32544}"/>
              </a:ext>
            </a:extLst>
          </p:cNvPr>
          <p:cNvGrpSpPr/>
          <p:nvPr userDrawn="1"/>
        </p:nvGrpSpPr>
        <p:grpSpPr>
          <a:xfrm>
            <a:off x="-1" y="0"/>
            <a:ext cx="11686541" cy="6393959"/>
            <a:chOff x="-1" y="0"/>
            <a:chExt cx="11686541" cy="6393959"/>
          </a:xfrm>
        </p:grpSpPr>
        <p:pic>
          <p:nvPicPr>
            <p:cNvPr id="7" name="Immagine 6">
              <a:extLst>
                <a:ext uri="{FF2B5EF4-FFF2-40B4-BE49-F238E27FC236}">
                  <a16:creationId xmlns:a16="http://schemas.microsoft.com/office/drawing/2014/main" id="{A7E1B913-D55B-394B-96EE-8116E566BCF2}"/>
                </a:ext>
              </a:extLst>
            </p:cNvPr>
            <p:cNvPicPr>
              <a:picLocks noChangeAspect="1"/>
            </p:cNvPicPr>
            <p:nvPr userDrawn="1"/>
          </p:nvPicPr>
          <p:blipFill>
            <a:blip r:embed="rId2"/>
            <a:stretch>
              <a:fillRect/>
            </a:stretch>
          </p:blipFill>
          <p:spPr>
            <a:xfrm>
              <a:off x="-1" y="0"/>
              <a:ext cx="9359910" cy="5446947"/>
            </a:xfrm>
            <a:prstGeom prst="rect">
              <a:avLst/>
            </a:prstGeom>
          </p:spPr>
        </p:pic>
        <p:sp>
          <p:nvSpPr>
            <p:cNvPr id="4" name="Rectangle 3">
              <a:extLst>
                <a:ext uri="{FF2B5EF4-FFF2-40B4-BE49-F238E27FC236}">
                  <a16:creationId xmlns:a16="http://schemas.microsoft.com/office/drawing/2014/main" id="{7CCBCD36-E655-4DD0-81DA-5A518819C415}"/>
                </a:ext>
              </a:extLst>
            </p:cNvPr>
            <p:cNvSpPr/>
            <p:nvPr userDrawn="1"/>
          </p:nvSpPr>
          <p:spPr>
            <a:xfrm>
              <a:off x="-1" y="4041913"/>
              <a:ext cx="9138621" cy="17833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a16="http://schemas.microsoft.com/office/drawing/2014/main" id="{4391865F-B6C8-4F97-A17F-50599BCCDBAC}"/>
                </a:ext>
              </a:extLst>
            </p:cNvPr>
            <p:cNvSpPr/>
            <p:nvPr userDrawn="1"/>
          </p:nvSpPr>
          <p:spPr>
            <a:xfrm>
              <a:off x="2547919" y="4610606"/>
              <a:ext cx="9138621" cy="17833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 name="Sottotitolo 2">
            <a:extLst>
              <a:ext uri="{FF2B5EF4-FFF2-40B4-BE49-F238E27FC236}">
                <a16:creationId xmlns:a16="http://schemas.microsoft.com/office/drawing/2014/main" id="{B87EAA04-7BED-7D49-9D86-D4B3B1C8DA39}"/>
              </a:ext>
            </a:extLst>
          </p:cNvPr>
          <p:cNvSpPr>
            <a:spLocks noGrp="1"/>
          </p:cNvSpPr>
          <p:nvPr>
            <p:ph type="subTitle" idx="1" hasCustomPrompt="1"/>
          </p:nvPr>
        </p:nvSpPr>
        <p:spPr>
          <a:xfrm>
            <a:off x="342741" y="5753879"/>
            <a:ext cx="6152328" cy="618565"/>
          </a:xfrm>
        </p:spPr>
        <p:txBody>
          <a:bodyPr>
            <a:normAutofit/>
          </a:bodyPr>
          <a:lstStyle>
            <a:lvl1pPr marL="0" indent="0" algn="l">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Speaker Info</a:t>
            </a:r>
          </a:p>
        </p:txBody>
      </p:sp>
      <p:sp>
        <p:nvSpPr>
          <p:cNvPr id="2" name="Titolo 1">
            <a:extLst>
              <a:ext uri="{FF2B5EF4-FFF2-40B4-BE49-F238E27FC236}">
                <a16:creationId xmlns:a16="http://schemas.microsoft.com/office/drawing/2014/main" id="{4FD403D1-2207-4348-9C0D-4B80B9D9D86F}"/>
              </a:ext>
            </a:extLst>
          </p:cNvPr>
          <p:cNvSpPr>
            <a:spLocks noGrp="1"/>
          </p:cNvSpPr>
          <p:nvPr>
            <p:ph type="ctrTitle" hasCustomPrompt="1"/>
          </p:nvPr>
        </p:nvSpPr>
        <p:spPr>
          <a:xfrm>
            <a:off x="342741" y="4358603"/>
            <a:ext cx="7747010" cy="1164788"/>
          </a:xfrm>
        </p:spPr>
        <p:txBody>
          <a:bodyPr anchor="b">
            <a:normAutofit/>
          </a:bodyPr>
          <a:lstStyle>
            <a:lvl1pPr algn="l">
              <a:defRPr sz="2400">
                <a:solidFill>
                  <a:schemeClr val="tx1"/>
                </a:solidFill>
              </a:defRPr>
            </a:lvl1pPr>
          </a:lstStyle>
          <a:p>
            <a:r>
              <a:rPr lang="it-IT" dirty="0"/>
              <a:t>Titolo sessione</a:t>
            </a:r>
          </a:p>
        </p:txBody>
      </p:sp>
      <p:sp>
        <p:nvSpPr>
          <p:cNvPr id="8" name="Rectangle 7">
            <a:extLst>
              <a:ext uri="{FF2B5EF4-FFF2-40B4-BE49-F238E27FC236}">
                <a16:creationId xmlns:a16="http://schemas.microsoft.com/office/drawing/2014/main" id="{F4C192B4-85BB-AD42-AEF0-21A8DA03F3D8}"/>
              </a:ext>
            </a:extLst>
          </p:cNvPr>
          <p:cNvSpPr/>
          <p:nvPr userDrawn="1"/>
        </p:nvSpPr>
        <p:spPr>
          <a:xfrm>
            <a:off x="9278471" y="0"/>
            <a:ext cx="2917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pic>
        <p:nvPicPr>
          <p:cNvPr id="6" name="Picture 5">
            <a:extLst>
              <a:ext uri="{FF2B5EF4-FFF2-40B4-BE49-F238E27FC236}">
                <a16:creationId xmlns:a16="http://schemas.microsoft.com/office/drawing/2014/main" id="{897111BD-3471-48D6-9C0A-CD218FE01D49}"/>
              </a:ext>
            </a:extLst>
          </p:cNvPr>
          <p:cNvPicPr>
            <a:picLocks noChangeAspect="1"/>
          </p:cNvPicPr>
          <p:nvPr userDrawn="1"/>
        </p:nvPicPr>
        <p:blipFill>
          <a:blip r:embed="rId3"/>
          <a:stretch>
            <a:fillRect/>
          </a:stretch>
        </p:blipFill>
        <p:spPr>
          <a:xfrm>
            <a:off x="10459116" y="5365872"/>
            <a:ext cx="664207" cy="720000"/>
          </a:xfrm>
          <a:prstGeom prst="rect">
            <a:avLst/>
          </a:prstGeom>
        </p:spPr>
      </p:pic>
      <p:pic>
        <p:nvPicPr>
          <p:cNvPr id="11" name="Picture 10">
            <a:extLst>
              <a:ext uri="{FF2B5EF4-FFF2-40B4-BE49-F238E27FC236}">
                <a16:creationId xmlns:a16="http://schemas.microsoft.com/office/drawing/2014/main" id="{7378BC9E-5FA5-4831-B3BE-B4D053C67F2F}"/>
              </a:ext>
            </a:extLst>
          </p:cNvPr>
          <p:cNvPicPr>
            <a:picLocks noChangeAspect="1"/>
          </p:cNvPicPr>
          <p:nvPr userDrawn="1"/>
        </p:nvPicPr>
        <p:blipFill>
          <a:blip r:embed="rId4"/>
          <a:stretch>
            <a:fillRect/>
          </a:stretch>
        </p:blipFill>
        <p:spPr>
          <a:xfrm>
            <a:off x="9838665" y="2934154"/>
            <a:ext cx="1905882" cy="540000"/>
          </a:xfrm>
          <a:prstGeom prst="rect">
            <a:avLst/>
          </a:prstGeom>
        </p:spPr>
      </p:pic>
      <p:pic>
        <p:nvPicPr>
          <p:cNvPr id="13" name="Picture 12">
            <a:extLst>
              <a:ext uri="{FF2B5EF4-FFF2-40B4-BE49-F238E27FC236}">
                <a16:creationId xmlns:a16="http://schemas.microsoft.com/office/drawing/2014/main" id="{81684BBD-120A-463D-8D3A-B76804463AF3}"/>
              </a:ext>
            </a:extLst>
          </p:cNvPr>
          <p:cNvPicPr>
            <a:picLocks noChangeAspect="1"/>
          </p:cNvPicPr>
          <p:nvPr userDrawn="1"/>
        </p:nvPicPr>
        <p:blipFill>
          <a:blip r:embed="rId5"/>
          <a:stretch>
            <a:fillRect/>
          </a:stretch>
        </p:blipFill>
        <p:spPr>
          <a:xfrm>
            <a:off x="10032032" y="4164274"/>
            <a:ext cx="1519149" cy="360000"/>
          </a:xfrm>
          <a:prstGeom prst="rect">
            <a:avLst/>
          </a:prstGeom>
        </p:spPr>
      </p:pic>
      <p:grpSp>
        <p:nvGrpSpPr>
          <p:cNvPr id="25" name="Group 24">
            <a:extLst>
              <a:ext uri="{FF2B5EF4-FFF2-40B4-BE49-F238E27FC236}">
                <a16:creationId xmlns:a16="http://schemas.microsoft.com/office/drawing/2014/main" id="{2DCC3FC6-FEEA-40A2-883B-D5D833F06E76}"/>
              </a:ext>
            </a:extLst>
          </p:cNvPr>
          <p:cNvGrpSpPr/>
          <p:nvPr userDrawn="1"/>
        </p:nvGrpSpPr>
        <p:grpSpPr>
          <a:xfrm>
            <a:off x="9524136" y="455975"/>
            <a:ext cx="2534941" cy="1702760"/>
            <a:chOff x="9524136" y="455975"/>
            <a:chExt cx="2534941" cy="1702760"/>
          </a:xfrm>
        </p:grpSpPr>
        <p:pic>
          <p:nvPicPr>
            <p:cNvPr id="21" name="Picture 20">
              <a:extLst>
                <a:ext uri="{FF2B5EF4-FFF2-40B4-BE49-F238E27FC236}">
                  <a16:creationId xmlns:a16="http://schemas.microsoft.com/office/drawing/2014/main" id="{62D89322-CCB4-4D1B-97DD-52190FA1CEF2}"/>
                </a:ext>
              </a:extLst>
            </p:cNvPr>
            <p:cNvPicPr>
              <a:picLocks noChangeAspect="1"/>
            </p:cNvPicPr>
            <p:nvPr userDrawn="1"/>
          </p:nvPicPr>
          <p:blipFill>
            <a:blip r:embed="rId6"/>
            <a:stretch>
              <a:fillRect/>
            </a:stretch>
          </p:blipFill>
          <p:spPr>
            <a:xfrm>
              <a:off x="10341606" y="455975"/>
              <a:ext cx="900000" cy="900000"/>
            </a:xfrm>
            <a:prstGeom prst="rect">
              <a:avLst/>
            </a:prstGeom>
          </p:spPr>
        </p:pic>
        <p:grpSp>
          <p:nvGrpSpPr>
            <p:cNvPr id="24" name="Group 23">
              <a:extLst>
                <a:ext uri="{FF2B5EF4-FFF2-40B4-BE49-F238E27FC236}">
                  <a16:creationId xmlns:a16="http://schemas.microsoft.com/office/drawing/2014/main" id="{AD233F45-F903-4B3F-A50E-CF03031218E2}"/>
                </a:ext>
              </a:extLst>
            </p:cNvPr>
            <p:cNvGrpSpPr/>
            <p:nvPr userDrawn="1"/>
          </p:nvGrpSpPr>
          <p:grpSpPr>
            <a:xfrm>
              <a:off x="9524136" y="1618735"/>
              <a:ext cx="2534941" cy="540000"/>
              <a:chOff x="9524136" y="1618735"/>
              <a:chExt cx="2534941" cy="540000"/>
            </a:xfrm>
          </p:grpSpPr>
          <p:pic>
            <p:nvPicPr>
              <p:cNvPr id="15" name="Picture 14">
                <a:extLst>
                  <a:ext uri="{FF2B5EF4-FFF2-40B4-BE49-F238E27FC236}">
                    <a16:creationId xmlns:a16="http://schemas.microsoft.com/office/drawing/2014/main" id="{55A78C5D-0460-4A2D-940E-0200866522CD}"/>
                  </a:ext>
                </a:extLst>
              </p:cNvPr>
              <p:cNvPicPr>
                <a:picLocks noChangeAspect="1"/>
              </p:cNvPicPr>
              <p:nvPr userDrawn="1"/>
            </p:nvPicPr>
            <p:blipFill>
              <a:blip r:embed="rId7"/>
              <a:stretch>
                <a:fillRect/>
              </a:stretch>
            </p:blipFill>
            <p:spPr>
              <a:xfrm>
                <a:off x="11519077" y="1618735"/>
                <a:ext cx="540000" cy="540000"/>
              </a:xfrm>
              <a:prstGeom prst="rect">
                <a:avLst/>
              </a:prstGeom>
            </p:spPr>
          </p:pic>
          <p:pic>
            <p:nvPicPr>
              <p:cNvPr id="17" name="Picture 16">
                <a:extLst>
                  <a:ext uri="{FF2B5EF4-FFF2-40B4-BE49-F238E27FC236}">
                    <a16:creationId xmlns:a16="http://schemas.microsoft.com/office/drawing/2014/main" id="{909028A0-44E8-40F6-9FE3-F7C6063AD28A}"/>
                  </a:ext>
                </a:extLst>
              </p:cNvPr>
              <p:cNvPicPr>
                <a:picLocks noChangeAspect="1"/>
              </p:cNvPicPr>
              <p:nvPr userDrawn="1"/>
            </p:nvPicPr>
            <p:blipFill>
              <a:blip r:embed="rId8"/>
              <a:stretch>
                <a:fillRect/>
              </a:stretch>
            </p:blipFill>
            <p:spPr>
              <a:xfrm>
                <a:off x="9524136" y="1618735"/>
                <a:ext cx="540000" cy="540000"/>
              </a:xfrm>
              <a:prstGeom prst="rect">
                <a:avLst/>
              </a:prstGeom>
            </p:spPr>
          </p:pic>
          <p:pic>
            <p:nvPicPr>
              <p:cNvPr id="19" name="Picture 18">
                <a:extLst>
                  <a:ext uri="{FF2B5EF4-FFF2-40B4-BE49-F238E27FC236}">
                    <a16:creationId xmlns:a16="http://schemas.microsoft.com/office/drawing/2014/main" id="{AFA3798C-6E5C-447B-BE13-86AC345B98EC}"/>
                  </a:ext>
                </a:extLst>
              </p:cNvPr>
              <p:cNvPicPr>
                <a:picLocks noChangeAspect="1"/>
              </p:cNvPicPr>
              <p:nvPr userDrawn="1"/>
            </p:nvPicPr>
            <p:blipFill>
              <a:blip r:embed="rId9"/>
              <a:stretch>
                <a:fillRect/>
              </a:stretch>
            </p:blipFill>
            <p:spPr>
              <a:xfrm>
                <a:off x="10854096" y="1618735"/>
                <a:ext cx="540000" cy="540000"/>
              </a:xfrm>
              <a:prstGeom prst="rect">
                <a:avLst/>
              </a:prstGeom>
            </p:spPr>
          </p:pic>
          <p:pic>
            <p:nvPicPr>
              <p:cNvPr id="23" name="Picture 22">
                <a:extLst>
                  <a:ext uri="{FF2B5EF4-FFF2-40B4-BE49-F238E27FC236}">
                    <a16:creationId xmlns:a16="http://schemas.microsoft.com/office/drawing/2014/main" id="{0C1AA4BA-F72E-4EB0-B1A8-06823AB1CDBA}"/>
                  </a:ext>
                </a:extLst>
              </p:cNvPr>
              <p:cNvPicPr>
                <a:picLocks noChangeAspect="1"/>
              </p:cNvPicPr>
              <p:nvPr userDrawn="1"/>
            </p:nvPicPr>
            <p:blipFill>
              <a:blip r:embed="rId10"/>
              <a:stretch>
                <a:fillRect/>
              </a:stretch>
            </p:blipFill>
            <p:spPr>
              <a:xfrm>
                <a:off x="10189116" y="1618735"/>
                <a:ext cx="540000" cy="540000"/>
              </a:xfrm>
              <a:prstGeom prst="rect">
                <a:avLst/>
              </a:prstGeom>
            </p:spPr>
          </p:pic>
        </p:grpSp>
      </p:grpSp>
      <p:cxnSp>
        <p:nvCxnSpPr>
          <p:cNvPr id="27" name="Straight Connector 26">
            <a:extLst>
              <a:ext uri="{FF2B5EF4-FFF2-40B4-BE49-F238E27FC236}">
                <a16:creationId xmlns:a16="http://schemas.microsoft.com/office/drawing/2014/main" id="{865535A0-195E-4BCD-9683-333DB3371C83}"/>
              </a:ext>
            </a:extLst>
          </p:cNvPr>
          <p:cNvCxnSpPr/>
          <p:nvPr userDrawn="1"/>
        </p:nvCxnSpPr>
        <p:spPr>
          <a:xfrm>
            <a:off x="10031036" y="2479638"/>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880974DE-108A-43AF-86CB-6BAC5637FCD2}"/>
              </a:ext>
            </a:extLst>
          </p:cNvPr>
          <p:cNvCxnSpPr/>
          <p:nvPr userDrawn="1"/>
        </p:nvCxnSpPr>
        <p:spPr>
          <a:xfrm>
            <a:off x="10031036" y="3600515"/>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64FB2BA2-C386-4F10-B4F7-B8AE92B67868}"/>
              </a:ext>
            </a:extLst>
          </p:cNvPr>
          <p:cNvSpPr txBox="1"/>
          <p:nvPr userDrawn="1"/>
        </p:nvSpPr>
        <p:spPr>
          <a:xfrm>
            <a:off x="10143833" y="2545446"/>
            <a:ext cx="1295547" cy="307777"/>
          </a:xfrm>
          <a:prstGeom prst="rect">
            <a:avLst/>
          </a:prstGeom>
          <a:noFill/>
        </p:spPr>
        <p:txBody>
          <a:bodyPr wrap="none" rtlCol="0">
            <a:spAutoFit/>
          </a:bodyPr>
          <a:lstStyle/>
          <a:p>
            <a:r>
              <a:rPr lang="it-IT" sz="1400" dirty="0">
                <a:latin typeface="Raleway" panose="020B0604020202020204" charset="0"/>
              </a:rPr>
              <a:t>Gold sponsor</a:t>
            </a:r>
            <a:endParaRPr lang="it-IT" dirty="0">
              <a:latin typeface="Raleway" panose="020B0604020202020204" charset="0"/>
            </a:endParaRPr>
          </a:p>
        </p:txBody>
      </p:sp>
      <p:sp>
        <p:nvSpPr>
          <p:cNvPr id="31" name="TextBox 30">
            <a:extLst>
              <a:ext uri="{FF2B5EF4-FFF2-40B4-BE49-F238E27FC236}">
                <a16:creationId xmlns:a16="http://schemas.microsoft.com/office/drawing/2014/main" id="{F76F668C-F122-4927-96DC-A24026B180FC}"/>
              </a:ext>
            </a:extLst>
          </p:cNvPr>
          <p:cNvSpPr txBox="1"/>
          <p:nvPr userDrawn="1"/>
        </p:nvSpPr>
        <p:spPr>
          <a:xfrm>
            <a:off x="9940251" y="3749058"/>
            <a:ext cx="1702710" cy="307777"/>
          </a:xfrm>
          <a:prstGeom prst="rect">
            <a:avLst/>
          </a:prstGeom>
          <a:noFill/>
        </p:spPr>
        <p:txBody>
          <a:bodyPr wrap="none" rtlCol="0">
            <a:spAutoFit/>
          </a:bodyPr>
          <a:lstStyle/>
          <a:p>
            <a:r>
              <a:rPr lang="it-IT" sz="1400" dirty="0">
                <a:latin typeface="Raleway" panose="020B0604020202020204" charset="0"/>
              </a:rPr>
              <a:t>Technical sponsor</a:t>
            </a:r>
            <a:endParaRPr lang="it-IT" dirty="0">
              <a:latin typeface="Raleway" panose="020B0604020202020204" charset="0"/>
            </a:endParaRPr>
          </a:p>
        </p:txBody>
      </p:sp>
      <p:cxnSp>
        <p:nvCxnSpPr>
          <p:cNvPr id="32" name="Straight Connector 31">
            <a:extLst>
              <a:ext uri="{FF2B5EF4-FFF2-40B4-BE49-F238E27FC236}">
                <a16:creationId xmlns:a16="http://schemas.microsoft.com/office/drawing/2014/main" id="{25359C70-5795-4E78-980B-FF66BDF0F229}"/>
              </a:ext>
            </a:extLst>
          </p:cNvPr>
          <p:cNvCxnSpPr/>
          <p:nvPr userDrawn="1"/>
        </p:nvCxnSpPr>
        <p:spPr>
          <a:xfrm>
            <a:off x="10031036" y="4803391"/>
            <a:ext cx="152114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2474E40-BD68-4766-AC71-663571F6D835}"/>
              </a:ext>
            </a:extLst>
          </p:cNvPr>
          <p:cNvSpPr txBox="1"/>
          <p:nvPr userDrawn="1"/>
        </p:nvSpPr>
        <p:spPr>
          <a:xfrm>
            <a:off x="10080514" y="4971763"/>
            <a:ext cx="1422184" cy="307777"/>
          </a:xfrm>
          <a:prstGeom prst="rect">
            <a:avLst/>
          </a:prstGeom>
          <a:noFill/>
        </p:spPr>
        <p:txBody>
          <a:bodyPr wrap="none" rtlCol="0">
            <a:spAutoFit/>
          </a:bodyPr>
          <a:lstStyle/>
          <a:p>
            <a:r>
              <a:rPr lang="it-IT" sz="1400" dirty="0">
                <a:latin typeface="Raleway" panose="020B0604020202020204" charset="0"/>
              </a:rPr>
              <a:t>Digital sponsor</a:t>
            </a:r>
            <a:endParaRPr lang="it-IT" dirty="0">
              <a:latin typeface="Raleway" panose="020B0604020202020204" charset="0"/>
            </a:endParaRPr>
          </a:p>
        </p:txBody>
      </p:sp>
      <p:sp>
        <p:nvSpPr>
          <p:cNvPr id="26" name="TextBox 29">
            <a:extLst>
              <a:ext uri="{FF2B5EF4-FFF2-40B4-BE49-F238E27FC236}">
                <a16:creationId xmlns:a16="http://schemas.microsoft.com/office/drawing/2014/main" id="{8C6A661D-7429-4FA0-AD63-09143AC80C77}"/>
              </a:ext>
            </a:extLst>
          </p:cNvPr>
          <p:cNvSpPr txBox="1"/>
          <p:nvPr userDrawn="1"/>
        </p:nvSpPr>
        <p:spPr>
          <a:xfrm>
            <a:off x="10200503" y="105032"/>
            <a:ext cx="1154483" cy="307777"/>
          </a:xfrm>
          <a:prstGeom prst="rect">
            <a:avLst/>
          </a:prstGeom>
          <a:noFill/>
        </p:spPr>
        <p:txBody>
          <a:bodyPr wrap="none" rtlCol="0">
            <a:spAutoFit/>
          </a:bodyPr>
          <a:lstStyle/>
          <a:p>
            <a:r>
              <a:rPr lang="it-IT" sz="1400" dirty="0">
                <a:latin typeface="Raleway" panose="020B0604020202020204" charset="0"/>
              </a:rPr>
              <a:t>Community</a:t>
            </a:r>
            <a:endParaRPr lang="it-IT" dirty="0">
              <a:latin typeface="Raleway" panose="020B0604020202020204" charset="0"/>
            </a:endParaRPr>
          </a:p>
        </p:txBody>
      </p:sp>
    </p:spTree>
    <p:extLst>
      <p:ext uri="{BB962C8B-B14F-4D97-AF65-F5344CB8AC3E}">
        <p14:creationId xmlns:p14="http://schemas.microsoft.com/office/powerpoint/2010/main" val="1327942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8AFC9E-C3D0-EC4C-819F-B9897FB24BE4}"/>
              </a:ext>
            </a:extLst>
          </p:cNvPr>
          <p:cNvSpPr>
            <a:spLocks noGrp="1"/>
          </p:cNvSpPr>
          <p:nvPr>
            <p:ph type="title"/>
          </p:nvPr>
        </p:nvSpPr>
        <p:spPr/>
        <p:txBody>
          <a:bodyPr/>
          <a:lstStyle/>
          <a:p>
            <a:r>
              <a:rPr lang="en-US"/>
              <a:t>Click to edit Master title style</a:t>
            </a:r>
            <a:endParaRPr lang="it-IT" dirty="0"/>
          </a:p>
        </p:txBody>
      </p:sp>
      <p:sp>
        <p:nvSpPr>
          <p:cNvPr id="3" name="Segnaposto testo verticale 2">
            <a:extLst>
              <a:ext uri="{FF2B5EF4-FFF2-40B4-BE49-F238E27FC236}">
                <a16:creationId xmlns:a16="http://schemas.microsoft.com/office/drawing/2014/main" id="{30ED1E33-82AB-1C47-AD66-3C17A97059E4}"/>
              </a:ext>
            </a:extLst>
          </p:cNvPr>
          <p:cNvSpPr>
            <a:spLocks noGrp="1"/>
          </p:cNvSpPr>
          <p:nvPr>
            <p:ph type="body" orient="vert" idx="1"/>
          </p:nvPr>
        </p:nvSpPr>
        <p:spPr/>
        <p:txBody>
          <a:bodyPr vert="eaVert"/>
          <a:lstStyle/>
          <a:p>
            <a:pPr lvl="0"/>
            <a:r>
              <a:rPr lang="en-US"/>
              <a:t>Edit Master text styles</a:t>
            </a:r>
          </a:p>
        </p:txBody>
      </p:sp>
    </p:spTree>
    <p:extLst>
      <p:ext uri="{BB962C8B-B14F-4D97-AF65-F5344CB8AC3E}">
        <p14:creationId xmlns:p14="http://schemas.microsoft.com/office/powerpoint/2010/main" val="127946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36D5C0A-DDA3-0247-ABBD-EA281F51E71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dirty="0"/>
          </a:p>
        </p:txBody>
      </p:sp>
      <p:sp>
        <p:nvSpPr>
          <p:cNvPr id="3" name="Segnaposto testo verticale 2">
            <a:extLst>
              <a:ext uri="{FF2B5EF4-FFF2-40B4-BE49-F238E27FC236}">
                <a16:creationId xmlns:a16="http://schemas.microsoft.com/office/drawing/2014/main" id="{1DB55914-D685-B249-895F-F2B1F40D3178}"/>
              </a:ext>
            </a:extLst>
          </p:cNvPr>
          <p:cNvSpPr>
            <a:spLocks noGrp="1"/>
          </p:cNvSpPr>
          <p:nvPr>
            <p:ph type="body" orient="vert" idx="1"/>
          </p:nvPr>
        </p:nvSpPr>
        <p:spPr>
          <a:xfrm>
            <a:off x="2313708" y="365125"/>
            <a:ext cx="6258791" cy="5811838"/>
          </a:xfrm>
        </p:spPr>
        <p:txBody>
          <a:bodyPr vert="eaVert"/>
          <a:lstStyle/>
          <a:p>
            <a:pPr lvl="0"/>
            <a:r>
              <a:rPr lang="en-US"/>
              <a:t>Edit Master text styles</a:t>
            </a:r>
          </a:p>
        </p:txBody>
      </p:sp>
    </p:spTree>
    <p:extLst>
      <p:ext uri="{BB962C8B-B14F-4D97-AF65-F5344CB8AC3E}">
        <p14:creationId xmlns:p14="http://schemas.microsoft.com/office/powerpoint/2010/main" val="3838723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pic>
        <p:nvPicPr>
          <p:cNvPr id="3" name="Segnaposto contenuto 4">
            <a:extLst>
              <a:ext uri="{FF2B5EF4-FFF2-40B4-BE49-F238E27FC236}">
                <a16:creationId xmlns:a16="http://schemas.microsoft.com/office/drawing/2014/main" id="{587D8759-962F-4800-B203-E6023A1D54AC}"/>
              </a:ext>
            </a:extLst>
          </p:cNvPr>
          <p:cNvPicPr>
            <a:picLocks noChangeAspect="1"/>
          </p:cNvPicPr>
          <p:nvPr userDrawn="1"/>
        </p:nvPicPr>
        <p:blipFill rotWithShape="1">
          <a:blip r:embed="rId2"/>
          <a:srcRect b="3443"/>
          <a:stretch/>
        </p:blipFill>
        <p:spPr>
          <a:xfrm>
            <a:off x="-1" y="0"/>
            <a:ext cx="12204857" cy="6858000"/>
          </a:xfrm>
          <a:prstGeom prst="rect">
            <a:avLst/>
          </a:prstGeom>
        </p:spPr>
      </p:pic>
    </p:spTree>
    <p:extLst>
      <p:ext uri="{BB962C8B-B14F-4D97-AF65-F5344CB8AC3E}">
        <p14:creationId xmlns:p14="http://schemas.microsoft.com/office/powerpoint/2010/main" val="32133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Layout personalizzato">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6D9EF616-7386-4479-94BF-781A5110FEFE}"/>
              </a:ext>
            </a:extLst>
          </p:cNvPr>
          <p:cNvSpPr>
            <a:spLocks noGrp="1"/>
          </p:cNvSpPr>
          <p:nvPr>
            <p:ph type="title"/>
          </p:nvPr>
        </p:nvSpPr>
        <p:spPr>
          <a:xfrm>
            <a:off x="5123145" y="391219"/>
            <a:ext cx="6230654" cy="777181"/>
          </a:xfrm>
        </p:spPr>
        <p:txBody>
          <a:bodyPr/>
          <a:lstStyle/>
          <a:p>
            <a:r>
              <a:rPr lang="en-US"/>
              <a:t>Click to edit Master title style</a:t>
            </a:r>
            <a:endParaRPr lang="it-IT" dirty="0"/>
          </a:p>
        </p:txBody>
      </p:sp>
      <p:sp>
        <p:nvSpPr>
          <p:cNvPr id="5" name="Segnaposto contenuto 2">
            <a:extLst>
              <a:ext uri="{FF2B5EF4-FFF2-40B4-BE49-F238E27FC236}">
                <a16:creationId xmlns:a16="http://schemas.microsoft.com/office/drawing/2014/main" id="{A22A3EF1-9217-4E78-9861-82AD650A8D8E}"/>
              </a:ext>
            </a:extLst>
          </p:cNvPr>
          <p:cNvSpPr txBox="1">
            <a:spLocks/>
          </p:cNvSpPr>
          <p:nvPr userDrawn="1"/>
        </p:nvSpPr>
        <p:spPr>
          <a:xfrm>
            <a:off x="349543" y="1339590"/>
            <a:ext cx="3195323" cy="4572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000" kern="1200">
                <a:solidFill>
                  <a:srgbClr val="C00000"/>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C00000"/>
                </a:solidFill>
                <a:latin typeface="Raleway" panose="020B05030301010600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C00000"/>
                </a:solidFill>
                <a:latin typeface="Raleway" panose="020B05030301010600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C00000"/>
                </a:solidFill>
                <a:latin typeface="Raleway" panose="020B05030301010600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C00000"/>
                </a:solidFill>
                <a:latin typeface="Raleway" panose="020B05030301010600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6" name="Titolo 1">
            <a:extLst>
              <a:ext uri="{FF2B5EF4-FFF2-40B4-BE49-F238E27FC236}">
                <a16:creationId xmlns:a16="http://schemas.microsoft.com/office/drawing/2014/main" id="{BC2F8CD9-F411-46FA-AB91-15955D73F79B}"/>
              </a:ext>
            </a:extLst>
          </p:cNvPr>
          <p:cNvSpPr txBox="1">
            <a:spLocks/>
          </p:cNvSpPr>
          <p:nvPr userDrawn="1"/>
        </p:nvSpPr>
        <p:spPr>
          <a:xfrm>
            <a:off x="0" y="1516228"/>
            <a:ext cx="4388451" cy="14860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a:solidFill>
                  <a:srgbClr val="C00000"/>
                </a:solidFill>
                <a:latin typeface="Bebas Neue" panose="020B0606020202050201" pitchFamily="34" charset="77"/>
                <a:ea typeface="+mj-ea"/>
                <a:cs typeface="+mj-cs"/>
              </a:defRPr>
            </a:lvl1pPr>
          </a:lstStyle>
          <a:p>
            <a:pPr algn="ctr"/>
            <a:r>
              <a:rPr lang="en-US" sz="3200" dirty="0" err="1">
                <a:solidFill>
                  <a:schemeClr val="bg1"/>
                </a:solidFill>
                <a:latin typeface="Raleway" panose="020B0604020202020204" charset="0"/>
              </a:rPr>
              <a:t>Riferimenti</a:t>
            </a:r>
            <a:r>
              <a:rPr lang="en-US" sz="3200" dirty="0">
                <a:solidFill>
                  <a:schemeClr val="bg1"/>
                </a:solidFill>
                <a:latin typeface="Raleway" panose="020B0604020202020204" charset="0"/>
              </a:rPr>
              <a:t> speaker</a:t>
            </a:r>
            <a:endParaRPr lang="it-IT" sz="2400" dirty="0">
              <a:solidFill>
                <a:schemeClr val="bg1"/>
              </a:solidFill>
              <a:latin typeface="Raleway" panose="020B0604020202020204" charset="0"/>
            </a:endParaRPr>
          </a:p>
        </p:txBody>
      </p:sp>
      <p:pic>
        <p:nvPicPr>
          <p:cNvPr id="8" name="Segnaposto contenuto 4">
            <a:extLst>
              <a:ext uri="{FF2B5EF4-FFF2-40B4-BE49-F238E27FC236}">
                <a16:creationId xmlns:a16="http://schemas.microsoft.com/office/drawing/2014/main" id="{743AD68D-35AA-46F9-8DF3-EC9FBE980D1E}"/>
              </a:ext>
            </a:extLst>
          </p:cNvPr>
          <p:cNvPicPr>
            <a:picLocks noChangeAspect="1"/>
          </p:cNvPicPr>
          <p:nvPr userDrawn="1"/>
        </p:nvPicPr>
        <p:blipFill>
          <a:blip r:embed="rId2"/>
          <a:stretch>
            <a:fillRect/>
          </a:stretch>
        </p:blipFill>
        <p:spPr>
          <a:xfrm>
            <a:off x="10155381" y="4614415"/>
            <a:ext cx="1801091" cy="2074675"/>
          </a:xfrm>
          <a:prstGeom prst="rect">
            <a:avLst/>
          </a:prstGeom>
        </p:spPr>
      </p:pic>
      <p:pic>
        <p:nvPicPr>
          <p:cNvPr id="7" name="Picture 6">
            <a:extLst>
              <a:ext uri="{FF2B5EF4-FFF2-40B4-BE49-F238E27FC236}">
                <a16:creationId xmlns:a16="http://schemas.microsoft.com/office/drawing/2014/main" id="{A096D5B0-B85B-46AE-8525-C5155CACCD00}"/>
              </a:ext>
            </a:extLst>
          </p:cNvPr>
          <p:cNvPicPr>
            <a:picLocks noChangeAspect="1"/>
          </p:cNvPicPr>
          <p:nvPr userDrawn="1"/>
        </p:nvPicPr>
        <p:blipFill>
          <a:blip r:embed="rId3"/>
          <a:stretch>
            <a:fillRect/>
          </a:stretch>
        </p:blipFill>
        <p:spPr>
          <a:xfrm rot="751510">
            <a:off x="266465" y="2799602"/>
            <a:ext cx="2014977" cy="2014977"/>
          </a:xfrm>
          <a:prstGeom prst="rect">
            <a:avLst/>
          </a:prstGeom>
        </p:spPr>
      </p:pic>
      <p:pic>
        <p:nvPicPr>
          <p:cNvPr id="3" name="Segnaposto contenuto 4">
            <a:extLst>
              <a:ext uri="{FF2B5EF4-FFF2-40B4-BE49-F238E27FC236}">
                <a16:creationId xmlns:a16="http://schemas.microsoft.com/office/drawing/2014/main" id="{E08380EB-79F6-4B53-BBEF-B5923668637E}"/>
              </a:ext>
            </a:extLst>
          </p:cNvPr>
          <p:cNvPicPr>
            <a:picLocks noChangeAspect="1"/>
          </p:cNvPicPr>
          <p:nvPr userDrawn="1"/>
        </p:nvPicPr>
        <p:blipFill>
          <a:blip r:embed="rId4"/>
          <a:stretch>
            <a:fillRect/>
          </a:stretch>
        </p:blipFill>
        <p:spPr>
          <a:xfrm>
            <a:off x="0" y="0"/>
            <a:ext cx="4388452" cy="6858000"/>
          </a:xfrm>
          <a:prstGeom prst="rect">
            <a:avLst/>
          </a:prstGeom>
        </p:spPr>
      </p:pic>
      <p:sp>
        <p:nvSpPr>
          <p:cNvPr id="2" name="Oval 1">
            <a:extLst>
              <a:ext uri="{FF2B5EF4-FFF2-40B4-BE49-F238E27FC236}">
                <a16:creationId xmlns:a16="http://schemas.microsoft.com/office/drawing/2014/main" id="{B3C033E7-33E4-44D6-ACE7-C3C4BA1140E9}"/>
              </a:ext>
            </a:extLst>
          </p:cNvPr>
          <p:cNvSpPr/>
          <p:nvPr userDrawn="1"/>
        </p:nvSpPr>
        <p:spPr>
          <a:xfrm>
            <a:off x="1016000" y="3765446"/>
            <a:ext cx="259644" cy="22577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52794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olo e testo verticale">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7756C33F-A73D-4745-9D8F-BE80096FA280}"/>
              </a:ext>
            </a:extLst>
          </p:cNvPr>
          <p:cNvPicPr>
            <a:picLocks noChangeAspect="1"/>
          </p:cNvPicPr>
          <p:nvPr userDrawn="1"/>
        </p:nvPicPr>
        <p:blipFill>
          <a:blip r:embed="rId2"/>
          <a:stretch>
            <a:fillRect/>
          </a:stretch>
        </p:blipFill>
        <p:spPr>
          <a:xfrm>
            <a:off x="6579444" y="5136234"/>
            <a:ext cx="1328414" cy="1440000"/>
          </a:xfrm>
          <a:prstGeom prst="rect">
            <a:avLst/>
          </a:prstGeom>
        </p:spPr>
      </p:pic>
      <p:pic>
        <p:nvPicPr>
          <p:cNvPr id="5" name="Picture 10">
            <a:extLst>
              <a:ext uri="{FF2B5EF4-FFF2-40B4-BE49-F238E27FC236}">
                <a16:creationId xmlns:a16="http://schemas.microsoft.com/office/drawing/2014/main" id="{355D29DA-2CD2-42A4-87CC-2E6991431385}"/>
              </a:ext>
            </a:extLst>
          </p:cNvPr>
          <p:cNvPicPr>
            <a:picLocks noChangeAspect="1"/>
          </p:cNvPicPr>
          <p:nvPr userDrawn="1"/>
        </p:nvPicPr>
        <p:blipFill>
          <a:blip r:embed="rId3"/>
          <a:stretch>
            <a:fillRect/>
          </a:stretch>
        </p:blipFill>
        <p:spPr>
          <a:xfrm>
            <a:off x="1870500" y="2780713"/>
            <a:ext cx="5082352" cy="1440000"/>
          </a:xfrm>
          <a:prstGeom prst="rect">
            <a:avLst/>
          </a:prstGeom>
        </p:spPr>
      </p:pic>
      <p:pic>
        <p:nvPicPr>
          <p:cNvPr id="6" name="Picture 12">
            <a:extLst>
              <a:ext uri="{FF2B5EF4-FFF2-40B4-BE49-F238E27FC236}">
                <a16:creationId xmlns:a16="http://schemas.microsoft.com/office/drawing/2014/main" id="{2F12E246-A7D4-4D5D-9AE3-59D17C9AAC7C}"/>
              </a:ext>
            </a:extLst>
          </p:cNvPr>
          <p:cNvPicPr>
            <a:picLocks noChangeAspect="1"/>
          </p:cNvPicPr>
          <p:nvPr userDrawn="1"/>
        </p:nvPicPr>
        <p:blipFill>
          <a:blip r:embed="rId4"/>
          <a:stretch>
            <a:fillRect/>
          </a:stretch>
        </p:blipFill>
        <p:spPr>
          <a:xfrm>
            <a:off x="7437865" y="2905319"/>
            <a:ext cx="4557447" cy="1080000"/>
          </a:xfrm>
          <a:prstGeom prst="rect">
            <a:avLst/>
          </a:prstGeom>
        </p:spPr>
      </p:pic>
      <p:grpSp>
        <p:nvGrpSpPr>
          <p:cNvPr id="21" name="Gruppo 20">
            <a:extLst>
              <a:ext uri="{FF2B5EF4-FFF2-40B4-BE49-F238E27FC236}">
                <a16:creationId xmlns:a16="http://schemas.microsoft.com/office/drawing/2014/main" id="{BCB66457-ED59-4DF5-A5AD-9468B96CBAA7}"/>
              </a:ext>
            </a:extLst>
          </p:cNvPr>
          <p:cNvGrpSpPr/>
          <p:nvPr userDrawn="1"/>
        </p:nvGrpSpPr>
        <p:grpSpPr>
          <a:xfrm>
            <a:off x="3235498" y="718813"/>
            <a:ext cx="7250252" cy="1080000"/>
            <a:chOff x="2960784" y="905674"/>
            <a:chExt cx="7250252" cy="1080000"/>
          </a:xfrm>
        </p:grpSpPr>
        <p:pic>
          <p:nvPicPr>
            <p:cNvPr id="8" name="Picture 20">
              <a:extLst>
                <a:ext uri="{FF2B5EF4-FFF2-40B4-BE49-F238E27FC236}">
                  <a16:creationId xmlns:a16="http://schemas.microsoft.com/office/drawing/2014/main" id="{7E9D8316-CD70-4624-ACC7-212D38FBD592}"/>
                </a:ext>
              </a:extLst>
            </p:cNvPr>
            <p:cNvPicPr>
              <a:picLocks noChangeAspect="1"/>
            </p:cNvPicPr>
            <p:nvPr userDrawn="1"/>
          </p:nvPicPr>
          <p:blipFill>
            <a:blip r:embed="rId5"/>
            <a:stretch>
              <a:fillRect/>
            </a:stretch>
          </p:blipFill>
          <p:spPr>
            <a:xfrm>
              <a:off x="2960784" y="905674"/>
              <a:ext cx="1080000" cy="1080000"/>
            </a:xfrm>
            <a:prstGeom prst="rect">
              <a:avLst/>
            </a:prstGeom>
          </p:spPr>
        </p:pic>
        <p:pic>
          <p:nvPicPr>
            <p:cNvPr id="10" name="Picture 14">
              <a:extLst>
                <a:ext uri="{FF2B5EF4-FFF2-40B4-BE49-F238E27FC236}">
                  <a16:creationId xmlns:a16="http://schemas.microsoft.com/office/drawing/2014/main" id="{5CDFE499-0C10-47B6-B4A0-B8072CCDED17}"/>
                </a:ext>
              </a:extLst>
            </p:cNvPr>
            <p:cNvPicPr>
              <a:picLocks noChangeAspect="1"/>
            </p:cNvPicPr>
            <p:nvPr userDrawn="1"/>
          </p:nvPicPr>
          <p:blipFill>
            <a:blip r:embed="rId6"/>
            <a:stretch>
              <a:fillRect/>
            </a:stretch>
          </p:blipFill>
          <p:spPr>
            <a:xfrm>
              <a:off x="9131036" y="905674"/>
              <a:ext cx="1080000" cy="1080000"/>
            </a:xfrm>
            <a:prstGeom prst="rect">
              <a:avLst/>
            </a:prstGeom>
          </p:spPr>
        </p:pic>
        <p:pic>
          <p:nvPicPr>
            <p:cNvPr id="11" name="Picture 16">
              <a:extLst>
                <a:ext uri="{FF2B5EF4-FFF2-40B4-BE49-F238E27FC236}">
                  <a16:creationId xmlns:a16="http://schemas.microsoft.com/office/drawing/2014/main" id="{7FAC6505-B4B1-4F16-87EC-E70EDF1DA5D8}"/>
                </a:ext>
              </a:extLst>
            </p:cNvPr>
            <p:cNvPicPr>
              <a:picLocks noChangeAspect="1"/>
            </p:cNvPicPr>
            <p:nvPr userDrawn="1"/>
          </p:nvPicPr>
          <p:blipFill>
            <a:blip r:embed="rId7"/>
            <a:stretch>
              <a:fillRect/>
            </a:stretch>
          </p:blipFill>
          <p:spPr>
            <a:xfrm>
              <a:off x="4503347" y="905674"/>
              <a:ext cx="1080000" cy="1080000"/>
            </a:xfrm>
            <a:prstGeom prst="rect">
              <a:avLst/>
            </a:prstGeom>
          </p:spPr>
        </p:pic>
        <p:pic>
          <p:nvPicPr>
            <p:cNvPr id="12" name="Picture 18">
              <a:extLst>
                <a:ext uri="{FF2B5EF4-FFF2-40B4-BE49-F238E27FC236}">
                  <a16:creationId xmlns:a16="http://schemas.microsoft.com/office/drawing/2014/main" id="{36BD3BE2-6D8E-4523-8B86-88FED0E6D006}"/>
                </a:ext>
              </a:extLst>
            </p:cNvPr>
            <p:cNvPicPr>
              <a:picLocks noChangeAspect="1"/>
            </p:cNvPicPr>
            <p:nvPr userDrawn="1"/>
          </p:nvPicPr>
          <p:blipFill>
            <a:blip r:embed="rId8"/>
            <a:stretch>
              <a:fillRect/>
            </a:stretch>
          </p:blipFill>
          <p:spPr>
            <a:xfrm>
              <a:off x="7588473" y="905674"/>
              <a:ext cx="1080000" cy="1080000"/>
            </a:xfrm>
            <a:prstGeom prst="rect">
              <a:avLst/>
            </a:prstGeom>
          </p:spPr>
        </p:pic>
        <p:pic>
          <p:nvPicPr>
            <p:cNvPr id="13" name="Picture 22">
              <a:extLst>
                <a:ext uri="{FF2B5EF4-FFF2-40B4-BE49-F238E27FC236}">
                  <a16:creationId xmlns:a16="http://schemas.microsoft.com/office/drawing/2014/main" id="{A62829D0-B406-4319-A973-C48D2C72B55C}"/>
                </a:ext>
              </a:extLst>
            </p:cNvPr>
            <p:cNvPicPr>
              <a:picLocks noChangeAspect="1"/>
            </p:cNvPicPr>
            <p:nvPr userDrawn="1"/>
          </p:nvPicPr>
          <p:blipFill>
            <a:blip r:embed="rId9"/>
            <a:stretch>
              <a:fillRect/>
            </a:stretch>
          </p:blipFill>
          <p:spPr>
            <a:xfrm>
              <a:off x="6045910" y="905674"/>
              <a:ext cx="1080000" cy="1080000"/>
            </a:xfrm>
            <a:prstGeom prst="rect">
              <a:avLst/>
            </a:prstGeom>
          </p:spPr>
        </p:pic>
      </p:grpSp>
      <p:cxnSp>
        <p:nvCxnSpPr>
          <p:cNvPr id="14" name="Straight Connector 26">
            <a:extLst>
              <a:ext uri="{FF2B5EF4-FFF2-40B4-BE49-F238E27FC236}">
                <a16:creationId xmlns:a16="http://schemas.microsoft.com/office/drawing/2014/main" id="{3C5DCA94-7EFD-43F0-A3D7-9685EF58B153}"/>
              </a:ext>
            </a:extLst>
          </p:cNvPr>
          <p:cNvCxnSpPr/>
          <p:nvPr userDrawn="1"/>
        </p:nvCxnSpPr>
        <p:spPr>
          <a:xfrm>
            <a:off x="5702284" y="2287363"/>
            <a:ext cx="288000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cxnSp>
        <p:nvCxnSpPr>
          <p:cNvPr id="15" name="Straight Connector 27">
            <a:extLst>
              <a:ext uri="{FF2B5EF4-FFF2-40B4-BE49-F238E27FC236}">
                <a16:creationId xmlns:a16="http://schemas.microsoft.com/office/drawing/2014/main" id="{8A95165A-B63C-4976-A403-BAFD376CEE0D}"/>
              </a:ext>
            </a:extLst>
          </p:cNvPr>
          <p:cNvCxnSpPr>
            <a:cxnSpLocks/>
          </p:cNvCxnSpPr>
          <p:nvPr userDrawn="1"/>
        </p:nvCxnSpPr>
        <p:spPr>
          <a:xfrm flipV="1">
            <a:off x="7141786" y="2899864"/>
            <a:ext cx="996" cy="831436"/>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16" name="TextBox 29">
            <a:extLst>
              <a:ext uri="{FF2B5EF4-FFF2-40B4-BE49-F238E27FC236}">
                <a16:creationId xmlns:a16="http://schemas.microsoft.com/office/drawing/2014/main" id="{B0D161BC-BE47-429D-A5C9-8320A0CB5847}"/>
              </a:ext>
            </a:extLst>
          </p:cNvPr>
          <p:cNvSpPr txBox="1"/>
          <p:nvPr userDrawn="1"/>
        </p:nvSpPr>
        <p:spPr>
          <a:xfrm>
            <a:off x="3605205" y="2478041"/>
            <a:ext cx="1612942" cy="369332"/>
          </a:xfrm>
          <a:prstGeom prst="rect">
            <a:avLst/>
          </a:prstGeom>
          <a:noFill/>
        </p:spPr>
        <p:txBody>
          <a:bodyPr wrap="none" rtlCol="0">
            <a:spAutoFit/>
          </a:bodyPr>
          <a:lstStyle/>
          <a:p>
            <a:r>
              <a:rPr lang="it-IT" sz="1800" dirty="0">
                <a:latin typeface="Raleway" panose="020B0604020202020204" charset="0"/>
              </a:rPr>
              <a:t>Gold sponsor</a:t>
            </a:r>
            <a:endParaRPr lang="it-IT" sz="2400" dirty="0">
              <a:latin typeface="Raleway" panose="020B0604020202020204" charset="0"/>
            </a:endParaRPr>
          </a:p>
        </p:txBody>
      </p:sp>
      <p:sp>
        <p:nvSpPr>
          <p:cNvPr id="17" name="TextBox 30">
            <a:extLst>
              <a:ext uri="{FF2B5EF4-FFF2-40B4-BE49-F238E27FC236}">
                <a16:creationId xmlns:a16="http://schemas.microsoft.com/office/drawing/2014/main" id="{2ED91250-969B-4352-A578-901433CD4C06}"/>
              </a:ext>
            </a:extLst>
          </p:cNvPr>
          <p:cNvSpPr txBox="1"/>
          <p:nvPr userDrawn="1"/>
        </p:nvSpPr>
        <p:spPr>
          <a:xfrm>
            <a:off x="8646423" y="2478041"/>
            <a:ext cx="2140330" cy="369332"/>
          </a:xfrm>
          <a:prstGeom prst="rect">
            <a:avLst/>
          </a:prstGeom>
          <a:noFill/>
        </p:spPr>
        <p:txBody>
          <a:bodyPr wrap="none" rtlCol="0">
            <a:spAutoFit/>
          </a:bodyPr>
          <a:lstStyle/>
          <a:p>
            <a:r>
              <a:rPr lang="it-IT" sz="1800" dirty="0">
                <a:latin typeface="Raleway" panose="020B0604020202020204" charset="0"/>
              </a:rPr>
              <a:t>Technical sponsor</a:t>
            </a:r>
            <a:endParaRPr lang="it-IT" sz="2400" dirty="0">
              <a:latin typeface="Raleway" panose="020B0604020202020204" charset="0"/>
            </a:endParaRPr>
          </a:p>
        </p:txBody>
      </p:sp>
      <p:cxnSp>
        <p:nvCxnSpPr>
          <p:cNvPr id="18" name="Straight Connector 31">
            <a:extLst>
              <a:ext uri="{FF2B5EF4-FFF2-40B4-BE49-F238E27FC236}">
                <a16:creationId xmlns:a16="http://schemas.microsoft.com/office/drawing/2014/main" id="{04E9986B-A2CC-4E0C-A4B3-4B4DA02A1511}"/>
              </a:ext>
            </a:extLst>
          </p:cNvPr>
          <p:cNvCxnSpPr/>
          <p:nvPr userDrawn="1"/>
        </p:nvCxnSpPr>
        <p:spPr>
          <a:xfrm>
            <a:off x="5702284" y="4264673"/>
            <a:ext cx="2880000" cy="0"/>
          </a:xfrm>
          <a:prstGeom prst="line">
            <a:avLst/>
          </a:prstGeom>
          <a:ln>
            <a:solidFill>
              <a:srgbClr val="B62B31"/>
            </a:solidFill>
          </a:ln>
        </p:spPr>
        <p:style>
          <a:lnRef idx="3">
            <a:schemeClr val="dk1"/>
          </a:lnRef>
          <a:fillRef idx="0">
            <a:schemeClr val="dk1"/>
          </a:fillRef>
          <a:effectRef idx="2">
            <a:schemeClr val="dk1"/>
          </a:effectRef>
          <a:fontRef idx="minor">
            <a:schemeClr val="tx1"/>
          </a:fontRef>
        </p:style>
      </p:cxnSp>
      <p:sp>
        <p:nvSpPr>
          <p:cNvPr id="19" name="TextBox 32">
            <a:extLst>
              <a:ext uri="{FF2B5EF4-FFF2-40B4-BE49-F238E27FC236}">
                <a16:creationId xmlns:a16="http://schemas.microsoft.com/office/drawing/2014/main" id="{F8CB60F0-2023-48EF-81D7-571D9891DD53}"/>
              </a:ext>
            </a:extLst>
          </p:cNvPr>
          <p:cNvSpPr txBox="1"/>
          <p:nvPr userDrawn="1"/>
        </p:nvSpPr>
        <p:spPr>
          <a:xfrm>
            <a:off x="6255359" y="4581514"/>
            <a:ext cx="1774845" cy="369332"/>
          </a:xfrm>
          <a:prstGeom prst="rect">
            <a:avLst/>
          </a:prstGeom>
          <a:noFill/>
        </p:spPr>
        <p:txBody>
          <a:bodyPr wrap="none" rtlCol="0">
            <a:spAutoFit/>
          </a:bodyPr>
          <a:lstStyle/>
          <a:p>
            <a:r>
              <a:rPr lang="it-IT" sz="1800" dirty="0">
                <a:latin typeface="Raleway" panose="020B0604020202020204" charset="0"/>
              </a:rPr>
              <a:t>Digital sponsor</a:t>
            </a:r>
            <a:endParaRPr lang="it-IT" sz="2400" dirty="0">
              <a:latin typeface="Raleway" panose="020B0604020202020204" charset="0"/>
            </a:endParaRPr>
          </a:p>
        </p:txBody>
      </p:sp>
      <p:sp>
        <p:nvSpPr>
          <p:cNvPr id="20" name="TextBox 29">
            <a:extLst>
              <a:ext uri="{FF2B5EF4-FFF2-40B4-BE49-F238E27FC236}">
                <a16:creationId xmlns:a16="http://schemas.microsoft.com/office/drawing/2014/main" id="{5C7794EF-6EF9-4DEC-B93B-F56854585A3F}"/>
              </a:ext>
            </a:extLst>
          </p:cNvPr>
          <p:cNvSpPr txBox="1"/>
          <p:nvPr userDrawn="1"/>
        </p:nvSpPr>
        <p:spPr>
          <a:xfrm>
            <a:off x="6427488" y="251546"/>
            <a:ext cx="1428596" cy="369332"/>
          </a:xfrm>
          <a:prstGeom prst="rect">
            <a:avLst/>
          </a:prstGeom>
          <a:noFill/>
        </p:spPr>
        <p:txBody>
          <a:bodyPr wrap="none" rtlCol="0">
            <a:spAutoFit/>
          </a:bodyPr>
          <a:lstStyle/>
          <a:p>
            <a:r>
              <a:rPr lang="it-IT" sz="1800" dirty="0">
                <a:latin typeface="Raleway" panose="020B0604020202020204" charset="0"/>
              </a:rPr>
              <a:t>Community</a:t>
            </a:r>
            <a:endParaRPr lang="it-IT" sz="2400" dirty="0">
              <a:latin typeface="Raleway" panose="020B0604020202020204" charset="0"/>
            </a:endParaRPr>
          </a:p>
        </p:txBody>
      </p:sp>
    </p:spTree>
    <p:extLst>
      <p:ext uri="{BB962C8B-B14F-4D97-AF65-F5344CB8AC3E}">
        <p14:creationId xmlns:p14="http://schemas.microsoft.com/office/powerpoint/2010/main" val="35526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800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807152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3E6C1-AE1B-7547-ADBB-F33ABA0FBBEA}"/>
              </a:ext>
            </a:extLst>
          </p:cNvPr>
          <p:cNvSpPr>
            <a:spLocks noGrp="1"/>
          </p:cNvSpPr>
          <p:nvPr>
            <p:ph type="title"/>
          </p:nvPr>
        </p:nvSpPr>
        <p:spPr/>
        <p:txBody>
          <a:bodyPr/>
          <a:lstStyle/>
          <a:p>
            <a:r>
              <a:rPr lang="en-US"/>
              <a:t>Click to edit Master title style</a:t>
            </a:r>
            <a:endParaRPr lang="it-IT"/>
          </a:p>
        </p:txBody>
      </p:sp>
      <p:sp>
        <p:nvSpPr>
          <p:cNvPr id="3" name="Segnaposto contenuto 2">
            <a:extLst>
              <a:ext uri="{FF2B5EF4-FFF2-40B4-BE49-F238E27FC236}">
                <a16:creationId xmlns:a16="http://schemas.microsoft.com/office/drawing/2014/main" id="{A9A3638A-A027-834F-8315-532816415F50}"/>
              </a:ext>
            </a:extLst>
          </p:cNvPr>
          <p:cNvSpPr>
            <a:spLocks noGrp="1"/>
          </p:cNvSpPr>
          <p:nvPr>
            <p:ph idx="1"/>
          </p:nvPr>
        </p:nvSpPr>
        <p:spPr/>
        <p:txBody>
          <a:bodyPr/>
          <a:lstStyle>
            <a:lvl2pPr>
              <a:defRPr sz="2000">
                <a:solidFill>
                  <a:srgbClr val="C00000"/>
                </a:solidFill>
                <a:latin typeface="Raleway" panose="020B0503030101060003" pitchFamily="34" charset="77"/>
              </a:defRPr>
            </a:lvl2pPr>
            <a:lvl3pPr>
              <a:defRPr sz="1800">
                <a:solidFill>
                  <a:srgbClr val="C00000"/>
                </a:solidFill>
                <a:latin typeface="Raleway" panose="020B0503030101060003" pitchFamily="34" charset="77"/>
              </a:defRPr>
            </a:lvl3pPr>
            <a:lvl4pPr>
              <a:defRPr sz="1600">
                <a:solidFill>
                  <a:srgbClr val="C00000"/>
                </a:solidFill>
                <a:latin typeface="Raleway" panose="020B0503030101060003" pitchFamily="34" charset="77"/>
              </a:defRPr>
            </a:lvl4pPr>
            <a:lvl5pPr>
              <a:defRPr sz="1400">
                <a:solidFill>
                  <a:srgbClr val="C00000"/>
                </a:solidFill>
                <a:latin typeface="Raleway" panose="020B05030301010600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spTree>
    <p:extLst>
      <p:ext uri="{BB962C8B-B14F-4D97-AF65-F5344CB8AC3E}">
        <p14:creationId xmlns:p14="http://schemas.microsoft.com/office/powerpoint/2010/main" val="94231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40584C-6DEB-B046-9B45-DC7B3B73A024}"/>
              </a:ext>
            </a:extLst>
          </p:cNvPr>
          <p:cNvSpPr>
            <a:spLocks noGrp="1"/>
          </p:cNvSpPr>
          <p:nvPr>
            <p:ph type="title"/>
          </p:nvPr>
        </p:nvSpPr>
        <p:spPr>
          <a:xfrm>
            <a:off x="2244436" y="1709739"/>
            <a:ext cx="9103013" cy="2297485"/>
          </a:xfrm>
        </p:spPr>
        <p:txBody>
          <a:bodyPr anchor="b"/>
          <a:lstStyle>
            <a:lvl1pPr>
              <a:defRPr sz="6000"/>
            </a:lvl1pPr>
          </a:lstStyle>
          <a:p>
            <a:r>
              <a:rPr lang="en-US"/>
              <a:t>Click to edit Master title style</a:t>
            </a:r>
            <a:endParaRPr lang="it-IT" dirty="0"/>
          </a:p>
        </p:txBody>
      </p:sp>
      <p:sp>
        <p:nvSpPr>
          <p:cNvPr id="3" name="Segnaposto testo 2">
            <a:extLst>
              <a:ext uri="{FF2B5EF4-FFF2-40B4-BE49-F238E27FC236}">
                <a16:creationId xmlns:a16="http://schemas.microsoft.com/office/drawing/2014/main" id="{28501F3E-0DD9-494C-A04E-F72AA6FCFCC1}"/>
              </a:ext>
            </a:extLst>
          </p:cNvPr>
          <p:cNvSpPr>
            <a:spLocks noGrp="1"/>
          </p:cNvSpPr>
          <p:nvPr>
            <p:ph type="body" idx="1"/>
          </p:nvPr>
        </p:nvSpPr>
        <p:spPr>
          <a:xfrm>
            <a:off x="2244436" y="4365813"/>
            <a:ext cx="9103013" cy="1714704"/>
          </a:xfrm>
        </p:spPr>
        <p:txBody>
          <a:bodyPr>
            <a:noAutofit/>
          </a:bodyPr>
          <a:lstStyle>
            <a:lvl1pPr marL="0" indent="0">
              <a:buNone/>
              <a:defRPr sz="1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004880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27AA29-F078-004B-8E28-7F92255EDAB5}"/>
              </a:ext>
            </a:extLst>
          </p:cNvPr>
          <p:cNvSpPr>
            <a:spLocks noGrp="1"/>
          </p:cNvSpPr>
          <p:nvPr>
            <p:ph type="title"/>
          </p:nvPr>
        </p:nvSpPr>
        <p:spPr/>
        <p:txBody>
          <a:bodyPr/>
          <a:lstStyle/>
          <a:p>
            <a:r>
              <a:rPr lang="en-US"/>
              <a:t>Click to edit Master title style</a:t>
            </a:r>
            <a:endParaRPr lang="it-IT"/>
          </a:p>
        </p:txBody>
      </p:sp>
      <p:sp>
        <p:nvSpPr>
          <p:cNvPr id="3" name="Segnaposto contenuto 2">
            <a:extLst>
              <a:ext uri="{FF2B5EF4-FFF2-40B4-BE49-F238E27FC236}">
                <a16:creationId xmlns:a16="http://schemas.microsoft.com/office/drawing/2014/main" id="{314524EF-65AE-1644-B953-91EE71ABD75C}"/>
              </a:ext>
            </a:extLst>
          </p:cNvPr>
          <p:cNvSpPr>
            <a:spLocks noGrp="1"/>
          </p:cNvSpPr>
          <p:nvPr>
            <p:ph sz="half" idx="1"/>
          </p:nvPr>
        </p:nvSpPr>
        <p:spPr>
          <a:xfrm>
            <a:off x="2244435" y="1425388"/>
            <a:ext cx="4426525" cy="4751575"/>
          </a:xfrm>
        </p:spPr>
        <p:txBody>
          <a:bodyPr/>
          <a:lstStyle/>
          <a:p>
            <a:pPr lvl="0"/>
            <a:r>
              <a:rPr lang="en-US"/>
              <a:t>Edit Master text styles</a:t>
            </a:r>
          </a:p>
        </p:txBody>
      </p:sp>
      <p:sp>
        <p:nvSpPr>
          <p:cNvPr id="4" name="Segnaposto contenuto 3">
            <a:extLst>
              <a:ext uri="{FF2B5EF4-FFF2-40B4-BE49-F238E27FC236}">
                <a16:creationId xmlns:a16="http://schemas.microsoft.com/office/drawing/2014/main" id="{53CE46FF-F4CE-7A4E-8A96-4EAD8FFC51FA}"/>
              </a:ext>
            </a:extLst>
          </p:cNvPr>
          <p:cNvSpPr>
            <a:spLocks noGrp="1"/>
          </p:cNvSpPr>
          <p:nvPr>
            <p:ph sz="half" idx="2"/>
          </p:nvPr>
        </p:nvSpPr>
        <p:spPr>
          <a:xfrm>
            <a:off x="6927273" y="1425388"/>
            <a:ext cx="4426526" cy="4751575"/>
          </a:xfrm>
        </p:spPr>
        <p:txBody>
          <a:bodyPr/>
          <a:lstStyle/>
          <a:p>
            <a:pPr lvl="0"/>
            <a:r>
              <a:rPr lang="en-US"/>
              <a:t>Edit Master text styles</a:t>
            </a:r>
          </a:p>
        </p:txBody>
      </p:sp>
    </p:spTree>
    <p:extLst>
      <p:ext uri="{BB962C8B-B14F-4D97-AF65-F5344CB8AC3E}">
        <p14:creationId xmlns:p14="http://schemas.microsoft.com/office/powerpoint/2010/main" val="5492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EDBBBC-BE17-A24C-9C84-A04D20793AEF}"/>
              </a:ext>
            </a:extLst>
          </p:cNvPr>
          <p:cNvSpPr>
            <a:spLocks noGrp="1"/>
          </p:cNvSpPr>
          <p:nvPr>
            <p:ph type="title"/>
          </p:nvPr>
        </p:nvSpPr>
        <p:spPr>
          <a:xfrm>
            <a:off x="2133600" y="365125"/>
            <a:ext cx="9221787" cy="1239557"/>
          </a:xfrm>
        </p:spPr>
        <p:txBody>
          <a:bodyPr/>
          <a:lstStyle/>
          <a:p>
            <a:r>
              <a:rPr lang="en-US"/>
              <a:t>Click to edit Master title style</a:t>
            </a:r>
            <a:endParaRPr lang="it-IT" dirty="0"/>
          </a:p>
        </p:txBody>
      </p:sp>
      <p:sp>
        <p:nvSpPr>
          <p:cNvPr id="3" name="Segnaposto testo 2">
            <a:extLst>
              <a:ext uri="{FF2B5EF4-FFF2-40B4-BE49-F238E27FC236}">
                <a16:creationId xmlns:a16="http://schemas.microsoft.com/office/drawing/2014/main" id="{F83943BD-D6E2-E646-AFB8-FDC1C0A8F7E6}"/>
              </a:ext>
            </a:extLst>
          </p:cNvPr>
          <p:cNvSpPr>
            <a:spLocks noGrp="1"/>
          </p:cNvSpPr>
          <p:nvPr>
            <p:ph type="body" idx="1"/>
          </p:nvPr>
        </p:nvSpPr>
        <p:spPr>
          <a:xfrm>
            <a:off x="2133601" y="1681162"/>
            <a:ext cx="4423479" cy="1747837"/>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Segnaposto contenuto 3">
            <a:extLst>
              <a:ext uri="{FF2B5EF4-FFF2-40B4-BE49-F238E27FC236}">
                <a16:creationId xmlns:a16="http://schemas.microsoft.com/office/drawing/2014/main" id="{49F4CA54-39D9-BC40-9A28-25340CE4CDE2}"/>
              </a:ext>
            </a:extLst>
          </p:cNvPr>
          <p:cNvSpPr>
            <a:spLocks noGrp="1"/>
          </p:cNvSpPr>
          <p:nvPr>
            <p:ph sz="half" idx="2"/>
          </p:nvPr>
        </p:nvSpPr>
        <p:spPr>
          <a:xfrm>
            <a:off x="2133600" y="3619500"/>
            <a:ext cx="4423479" cy="2570162"/>
          </a:xfrm>
        </p:spPr>
        <p:txBody>
          <a:bodyPr/>
          <a:lstStyle/>
          <a:p>
            <a:pPr lvl="0"/>
            <a:r>
              <a:rPr lang="en-US"/>
              <a:t>Edit Master text styles</a:t>
            </a:r>
          </a:p>
        </p:txBody>
      </p:sp>
      <p:sp>
        <p:nvSpPr>
          <p:cNvPr id="5" name="Segnaposto testo 4">
            <a:extLst>
              <a:ext uri="{FF2B5EF4-FFF2-40B4-BE49-F238E27FC236}">
                <a16:creationId xmlns:a16="http://schemas.microsoft.com/office/drawing/2014/main" id="{2FACC5BB-4745-2F48-9D3C-96D953024038}"/>
              </a:ext>
            </a:extLst>
          </p:cNvPr>
          <p:cNvSpPr>
            <a:spLocks noGrp="1"/>
          </p:cNvSpPr>
          <p:nvPr>
            <p:ph type="body" sz="quarter" idx="3"/>
          </p:nvPr>
        </p:nvSpPr>
        <p:spPr>
          <a:xfrm>
            <a:off x="6908535" y="1681163"/>
            <a:ext cx="4445263" cy="1747836"/>
          </a:xfrm>
        </p:spPr>
        <p:txBody>
          <a:bodyPr anchor="b">
            <a:norm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Segnaposto contenuto 5">
            <a:extLst>
              <a:ext uri="{FF2B5EF4-FFF2-40B4-BE49-F238E27FC236}">
                <a16:creationId xmlns:a16="http://schemas.microsoft.com/office/drawing/2014/main" id="{25C12EEE-2654-BD4D-A3B2-A7E8054A63BA}"/>
              </a:ext>
            </a:extLst>
          </p:cNvPr>
          <p:cNvSpPr>
            <a:spLocks noGrp="1"/>
          </p:cNvSpPr>
          <p:nvPr>
            <p:ph sz="quarter" idx="4"/>
          </p:nvPr>
        </p:nvSpPr>
        <p:spPr>
          <a:xfrm>
            <a:off x="6931909" y="3619499"/>
            <a:ext cx="4423479" cy="2570163"/>
          </a:xfrm>
        </p:spPr>
        <p:txBody>
          <a:bodyPr/>
          <a:lstStyle/>
          <a:p>
            <a:pPr lvl="0"/>
            <a:r>
              <a:rPr lang="en-US"/>
              <a:t>Edit Master text styles</a:t>
            </a:r>
          </a:p>
        </p:txBody>
      </p:sp>
    </p:spTree>
    <p:extLst>
      <p:ext uri="{BB962C8B-B14F-4D97-AF65-F5344CB8AC3E}">
        <p14:creationId xmlns:p14="http://schemas.microsoft.com/office/powerpoint/2010/main" val="3184714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A9304B-B9CC-4D41-87AB-BB7E52F9E071}"/>
              </a:ext>
            </a:extLst>
          </p:cNvPr>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3763610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117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EF9302E-C0BE-FF44-B795-6726BB522458}"/>
              </a:ext>
            </a:extLst>
          </p:cNvPr>
          <p:cNvSpPr>
            <a:spLocks noGrp="1"/>
          </p:cNvSpPr>
          <p:nvPr>
            <p:ph type="title"/>
          </p:nvPr>
        </p:nvSpPr>
        <p:spPr>
          <a:xfrm>
            <a:off x="2189018" y="457200"/>
            <a:ext cx="4328323" cy="1600200"/>
          </a:xfrm>
        </p:spPr>
        <p:txBody>
          <a:bodyPr anchor="b"/>
          <a:lstStyle>
            <a:lvl1pPr>
              <a:defRPr sz="3200"/>
            </a:lvl1pPr>
          </a:lstStyle>
          <a:p>
            <a:r>
              <a:rPr lang="en-US"/>
              <a:t>Click to edit Master title style</a:t>
            </a:r>
            <a:endParaRPr lang="it-IT"/>
          </a:p>
        </p:txBody>
      </p:sp>
      <p:sp>
        <p:nvSpPr>
          <p:cNvPr id="3" name="Segnaposto contenuto 2">
            <a:extLst>
              <a:ext uri="{FF2B5EF4-FFF2-40B4-BE49-F238E27FC236}">
                <a16:creationId xmlns:a16="http://schemas.microsoft.com/office/drawing/2014/main" id="{C553925E-00C3-CF43-8F43-31F0EF6FB4B8}"/>
              </a:ext>
            </a:extLst>
          </p:cNvPr>
          <p:cNvSpPr>
            <a:spLocks noGrp="1"/>
          </p:cNvSpPr>
          <p:nvPr>
            <p:ph idx="1"/>
          </p:nvPr>
        </p:nvSpPr>
        <p:spPr>
          <a:xfrm>
            <a:off x="7121755" y="987425"/>
            <a:ext cx="4233632" cy="4873625"/>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p:txBody>
      </p:sp>
      <p:sp>
        <p:nvSpPr>
          <p:cNvPr id="4" name="Segnaposto testo 3">
            <a:extLst>
              <a:ext uri="{FF2B5EF4-FFF2-40B4-BE49-F238E27FC236}">
                <a16:creationId xmlns:a16="http://schemas.microsoft.com/office/drawing/2014/main" id="{C3372670-9514-014F-B63E-E00F580595C9}"/>
              </a:ext>
            </a:extLst>
          </p:cNvPr>
          <p:cNvSpPr>
            <a:spLocks noGrp="1"/>
          </p:cNvSpPr>
          <p:nvPr>
            <p:ph type="body" sz="half" idx="2"/>
          </p:nvPr>
        </p:nvSpPr>
        <p:spPr>
          <a:xfrm>
            <a:off x="2189018" y="2057400"/>
            <a:ext cx="432832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4528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77F630-7678-1147-B591-63D5C83DCB68}"/>
              </a:ext>
            </a:extLst>
          </p:cNvPr>
          <p:cNvSpPr>
            <a:spLocks noGrp="1"/>
          </p:cNvSpPr>
          <p:nvPr>
            <p:ph type="title"/>
          </p:nvPr>
        </p:nvSpPr>
        <p:spPr>
          <a:xfrm>
            <a:off x="2119745" y="457200"/>
            <a:ext cx="4747220" cy="1600200"/>
          </a:xfrm>
        </p:spPr>
        <p:txBody>
          <a:bodyPr anchor="b"/>
          <a:lstStyle>
            <a:lvl1pPr>
              <a:defRPr sz="3200"/>
            </a:lvl1pPr>
          </a:lstStyle>
          <a:p>
            <a:r>
              <a:rPr lang="en-US"/>
              <a:t>Click to edit Master title style</a:t>
            </a:r>
            <a:endParaRPr lang="it-IT" dirty="0"/>
          </a:p>
        </p:txBody>
      </p:sp>
      <p:sp>
        <p:nvSpPr>
          <p:cNvPr id="3" name="Segnaposto immagine 2">
            <a:extLst>
              <a:ext uri="{FF2B5EF4-FFF2-40B4-BE49-F238E27FC236}">
                <a16:creationId xmlns:a16="http://schemas.microsoft.com/office/drawing/2014/main" id="{72C62C1C-A289-5742-95B8-2B208F83DCF9}"/>
              </a:ext>
            </a:extLst>
          </p:cNvPr>
          <p:cNvSpPr>
            <a:spLocks noGrp="1"/>
          </p:cNvSpPr>
          <p:nvPr>
            <p:ph type="pic" idx="1"/>
          </p:nvPr>
        </p:nvSpPr>
        <p:spPr>
          <a:xfrm>
            <a:off x="7343453" y="987425"/>
            <a:ext cx="40119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dirty="0"/>
          </a:p>
        </p:txBody>
      </p:sp>
      <p:sp>
        <p:nvSpPr>
          <p:cNvPr id="4" name="Segnaposto testo 3">
            <a:extLst>
              <a:ext uri="{FF2B5EF4-FFF2-40B4-BE49-F238E27FC236}">
                <a16:creationId xmlns:a16="http://schemas.microsoft.com/office/drawing/2014/main" id="{C3AECB42-35FC-7849-B2C8-29447AB6E448}"/>
              </a:ext>
            </a:extLst>
          </p:cNvPr>
          <p:cNvSpPr>
            <a:spLocks noGrp="1"/>
          </p:cNvSpPr>
          <p:nvPr>
            <p:ph type="body" sz="half" idx="2"/>
          </p:nvPr>
        </p:nvSpPr>
        <p:spPr>
          <a:xfrm>
            <a:off x="2119745" y="2057400"/>
            <a:ext cx="47472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49658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1113162-F337-9448-AD18-D8D9B0EAF71F}"/>
              </a:ext>
            </a:extLst>
          </p:cNvPr>
          <p:cNvSpPr>
            <a:spLocks noGrp="1"/>
          </p:cNvSpPr>
          <p:nvPr>
            <p:ph type="title"/>
          </p:nvPr>
        </p:nvSpPr>
        <p:spPr>
          <a:xfrm>
            <a:off x="2244436" y="365125"/>
            <a:ext cx="9109364" cy="803275"/>
          </a:xfrm>
          <a:prstGeom prst="rect">
            <a:avLst/>
          </a:prstGeom>
        </p:spPr>
        <p:txBody>
          <a:bodyPr vert="horz" lIns="91440" tIns="45720" rIns="91440" bIns="45720" rtlCol="0" anchor="t">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FD108949-3D32-A044-B8E1-2D8D0CADFDE3}"/>
              </a:ext>
            </a:extLst>
          </p:cNvPr>
          <p:cNvSpPr>
            <a:spLocks noGrp="1"/>
          </p:cNvSpPr>
          <p:nvPr>
            <p:ph type="body" idx="1"/>
          </p:nvPr>
        </p:nvSpPr>
        <p:spPr>
          <a:xfrm>
            <a:off x="2244436" y="1346200"/>
            <a:ext cx="9109364" cy="4830763"/>
          </a:xfrm>
          <a:prstGeom prst="rect">
            <a:avLst/>
          </a:prstGeom>
        </p:spPr>
        <p:txBody>
          <a:bodyPr vert="horz" lIns="91440" tIns="45720" rIns="91440" bIns="45720" rtlCol="0">
            <a:normAutofit/>
          </a:bodyPr>
          <a:lstStyle/>
          <a:p>
            <a:r>
              <a:rPr lang="it-IT" dirty="0"/>
              <a:t>Modifica gli stili del testo dello schema
Secondo livello
Terzo livello
Quarto livello
Quinto livello</a:t>
            </a:r>
          </a:p>
        </p:txBody>
      </p:sp>
      <p:pic>
        <p:nvPicPr>
          <p:cNvPr id="7" name="Immagine 6">
            <a:extLst>
              <a:ext uri="{FF2B5EF4-FFF2-40B4-BE49-F238E27FC236}">
                <a16:creationId xmlns:a16="http://schemas.microsoft.com/office/drawing/2014/main" id="{4A82E92F-60AF-6C49-B7C3-37EE10D7C093}"/>
              </a:ext>
            </a:extLst>
          </p:cNvPr>
          <p:cNvPicPr>
            <a:picLocks noChangeAspect="1"/>
          </p:cNvPicPr>
          <p:nvPr userDrawn="1"/>
        </p:nvPicPr>
        <p:blipFill>
          <a:blip r:embed="rId18"/>
          <a:stretch>
            <a:fillRect/>
          </a:stretch>
        </p:blipFill>
        <p:spPr>
          <a:xfrm>
            <a:off x="1971" y="0"/>
            <a:ext cx="1952277" cy="6858000"/>
          </a:xfrm>
          <a:prstGeom prst="rect">
            <a:avLst/>
          </a:prstGeom>
        </p:spPr>
      </p:pic>
      <p:sp>
        <p:nvSpPr>
          <p:cNvPr id="4" name="Rectangle 3">
            <a:extLst>
              <a:ext uri="{FF2B5EF4-FFF2-40B4-BE49-F238E27FC236}">
                <a16:creationId xmlns:a16="http://schemas.microsoft.com/office/drawing/2014/main" id="{6EB0AA48-3203-489E-B773-54FB06E4C8BD}"/>
              </a:ext>
            </a:extLst>
          </p:cNvPr>
          <p:cNvSpPr/>
          <p:nvPr userDrawn="1"/>
        </p:nvSpPr>
        <p:spPr>
          <a:xfrm>
            <a:off x="252804" y="3485476"/>
            <a:ext cx="1592131" cy="3187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146985C6-E8E4-4989-93DD-413723B13A4F}"/>
              </a:ext>
            </a:extLst>
          </p:cNvPr>
          <p:cNvSpPr txBox="1"/>
          <p:nvPr userDrawn="1"/>
        </p:nvSpPr>
        <p:spPr>
          <a:xfrm>
            <a:off x="147097" y="6429495"/>
            <a:ext cx="1662024" cy="338554"/>
          </a:xfrm>
          <a:prstGeom prst="rect">
            <a:avLst/>
          </a:prstGeom>
          <a:noFill/>
        </p:spPr>
        <p:txBody>
          <a:bodyPr wrap="square" rtlCol="0">
            <a:spAutoFit/>
          </a:bodyPr>
          <a:lstStyle/>
          <a:p>
            <a:pPr algn="ctr"/>
            <a:r>
              <a:rPr lang="en-US" sz="1600" i="1" dirty="0">
                <a:latin typeface="Raleway" panose="020B0604020202020204" charset="0"/>
              </a:rPr>
              <a:t>#</a:t>
            </a:r>
            <a:r>
              <a:rPr lang="en-GB" sz="1600" i="1" dirty="0">
                <a:latin typeface="Raleway" panose="020B0604020202020204" charset="0"/>
              </a:rPr>
              <a:t>xmasdev18</a:t>
            </a:r>
            <a:endParaRPr lang="it-IT" sz="1600" i="1" dirty="0">
              <a:latin typeface="Raleway" panose="020B0604020202020204" charset="0"/>
            </a:endParaRPr>
          </a:p>
        </p:txBody>
      </p:sp>
    </p:spTree>
    <p:extLst>
      <p:ext uri="{BB962C8B-B14F-4D97-AF65-F5344CB8AC3E}">
        <p14:creationId xmlns:p14="http://schemas.microsoft.com/office/powerpoint/2010/main" val="2125227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1" r:id="rId14"/>
    <p:sldLayoutId id="2147483663" r:id="rId15"/>
    <p:sldLayoutId id="2147483664" r:id="rId16"/>
  </p:sldLayoutIdLst>
  <p:txStyles>
    <p:titleStyle>
      <a:lvl1pPr algn="l" defTabSz="914400" rtl="0" eaLnBrk="1" latinLnBrk="0" hangingPunct="1">
        <a:lnSpc>
          <a:spcPct val="90000"/>
        </a:lnSpc>
        <a:spcBef>
          <a:spcPct val="0"/>
        </a:spcBef>
        <a:buNone/>
        <a:defRPr sz="3600" kern="1200">
          <a:solidFill>
            <a:srgbClr val="C00000"/>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Arial" panose="020B0604020202020204" pitchFamily="34" charset="0"/>
        <a:buChar char="•"/>
        <a:defRPr sz="2000" kern="1200">
          <a:solidFill>
            <a:srgbClr val="C00000"/>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windows/iot-core/connect-your-device/iotdashboard" TargetMode="External"/><Relationship Id="rId2" Type="http://schemas.openxmlformats.org/officeDocument/2006/relationships/hyperlink" Target="https://docs.microsoft.com/en-us/azure/iot-hub/about-iot-hub" TargetMode="External"/><Relationship Id="rId1" Type="http://schemas.openxmlformats.org/officeDocument/2006/relationships/slideLayout" Target="../slideLayouts/slideLayout2.xml"/><Relationship Id="rId5" Type="http://schemas.openxmlformats.org/officeDocument/2006/relationships/hyperlink" Target="https://github.com/rcappello/IoT-JukeBox" TargetMode="External"/><Relationship Id="rId4" Type="http://schemas.openxmlformats.org/officeDocument/2006/relationships/hyperlink" Target="https://azure.microsoft.com/en-us/features/storage-explor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xml"/><Relationship Id="rId7"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9.xml"/><Relationship Id="rId7"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s/_rels/slide7.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slideLayout" Target="../slideLayouts/slideLayout6.xml"/><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image" Target="../media/image25.png"/><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1.jpe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2.jpeg"/><Relationship Id="rId10" Type="http://schemas.openxmlformats.org/officeDocument/2006/relationships/image" Target="../media/image31.svg"/><Relationship Id="rId4" Type="http://schemas.openxmlformats.org/officeDocument/2006/relationships/image" Target="../media/image26.jp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3D493F-02FC-D64D-8505-90F8E7B42630}"/>
              </a:ext>
            </a:extLst>
          </p:cNvPr>
          <p:cNvSpPr>
            <a:spLocks noGrp="1"/>
          </p:cNvSpPr>
          <p:nvPr>
            <p:ph type="ctrTitle"/>
          </p:nvPr>
        </p:nvSpPr>
        <p:spPr>
          <a:xfrm>
            <a:off x="342740" y="4039496"/>
            <a:ext cx="8553833" cy="1483895"/>
          </a:xfrm>
        </p:spPr>
        <p:txBody>
          <a:bodyPr>
            <a:normAutofit/>
          </a:bodyPr>
          <a:lstStyle/>
          <a:p>
            <a:r>
              <a:rPr lang="en-US" sz="4000" dirty="0"/>
              <a:t>Songs under the tree with Azure IoT</a:t>
            </a:r>
            <a:endParaRPr lang="it-IT" sz="4000" dirty="0"/>
          </a:p>
        </p:txBody>
      </p:sp>
      <p:sp>
        <p:nvSpPr>
          <p:cNvPr id="3" name="Sottotitolo 2">
            <a:extLst>
              <a:ext uri="{FF2B5EF4-FFF2-40B4-BE49-F238E27FC236}">
                <a16:creationId xmlns:a16="http://schemas.microsoft.com/office/drawing/2014/main" id="{EA5CB418-1298-BB46-882A-AF69664F8E90}"/>
              </a:ext>
            </a:extLst>
          </p:cNvPr>
          <p:cNvSpPr>
            <a:spLocks noGrp="1"/>
          </p:cNvSpPr>
          <p:nvPr>
            <p:ph type="subTitle" idx="1"/>
          </p:nvPr>
        </p:nvSpPr>
        <p:spPr>
          <a:xfrm>
            <a:off x="342741" y="5753879"/>
            <a:ext cx="8994206" cy="1104121"/>
          </a:xfrm>
        </p:spPr>
        <p:txBody>
          <a:bodyPr>
            <a:normAutofit/>
          </a:bodyPr>
          <a:lstStyle/>
          <a:p>
            <a:r>
              <a:rPr lang="it-IT" sz="1800" dirty="0"/>
              <a:t>Riccardo Cappello | </a:t>
            </a:r>
            <a:r>
              <a:rPr lang="it-IT" sz="1500" dirty="0">
                <a:solidFill>
                  <a:srgbClr val="C22A30"/>
                </a:solidFill>
                <a:latin typeface="Raleway" panose="020B0604020202020204" charset="0"/>
                <a:cs typeface="Segoe UI" panose="020B0502040204020203" pitchFamily="34" charset="0"/>
              </a:rPr>
              <a:t>@</a:t>
            </a:r>
            <a:r>
              <a:rPr lang="it-IT" sz="1500" dirty="0" err="1">
                <a:solidFill>
                  <a:srgbClr val="C22A30"/>
                </a:solidFill>
                <a:latin typeface="Raleway" panose="020B0604020202020204" charset="0"/>
                <a:cs typeface="Segoe UI" panose="020B0502040204020203" pitchFamily="34" charset="0"/>
              </a:rPr>
              <a:t>rcappello</a:t>
            </a:r>
            <a:r>
              <a:rPr lang="it-IT" sz="1500" dirty="0">
                <a:solidFill>
                  <a:srgbClr val="C22A30"/>
                </a:solidFill>
                <a:latin typeface="Raleway" panose="020B0604020202020204" charset="0"/>
                <a:cs typeface="Segoe UI" panose="020B0502040204020203" pitchFamily="34" charset="0"/>
              </a:rPr>
              <a:t> | rcappello@outlook.com</a:t>
            </a:r>
          </a:p>
          <a:p>
            <a:pPr>
              <a:lnSpc>
                <a:spcPct val="150000"/>
              </a:lnSpc>
            </a:pPr>
            <a:r>
              <a:rPr lang="it-IT" dirty="0">
                <a:latin typeface="Raleway" panose="020B0604020202020204" charset="0"/>
                <a:cs typeface="Segoe UI" panose="020B0502040204020203" pitchFamily="34" charset="0"/>
              </a:rPr>
              <a:t>Operative Manager @ALTEN Italia | Microsoft </a:t>
            </a:r>
            <a:r>
              <a:rPr lang="it-IT" dirty="0" err="1">
                <a:latin typeface="Raleway" panose="020B0604020202020204" charset="0"/>
                <a:cs typeface="Segoe UI" panose="020B0502040204020203" pitchFamily="34" charset="0"/>
              </a:rPr>
              <a:t>Azure</a:t>
            </a:r>
            <a:r>
              <a:rPr lang="it-IT" dirty="0">
                <a:latin typeface="Raleway" panose="020B0604020202020204" charset="0"/>
                <a:cs typeface="Segoe UI" panose="020B0502040204020203" pitchFamily="34" charset="0"/>
              </a:rPr>
              <a:t> MVP | Intel Software Innovator</a:t>
            </a:r>
            <a:endParaRPr lang="it-IT" sz="2400" dirty="0">
              <a:latin typeface="Raleway" panose="020B0604020202020204" charset="0"/>
              <a:cs typeface="Segoe UI" panose="020B0502040204020203" pitchFamily="34" charset="0"/>
            </a:endParaRPr>
          </a:p>
        </p:txBody>
      </p:sp>
      <p:pic>
        <p:nvPicPr>
          <p:cNvPr id="4" name="Picture 3">
            <a:extLst>
              <a:ext uri="{FF2B5EF4-FFF2-40B4-BE49-F238E27FC236}">
                <a16:creationId xmlns:a16="http://schemas.microsoft.com/office/drawing/2014/main" id="{2F6FA42D-1EAC-4ED5-A30F-881987308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672" y="5427139"/>
            <a:ext cx="1312025" cy="1312025"/>
          </a:xfrm>
          <a:prstGeom prst="rect">
            <a:avLst/>
          </a:prstGeom>
        </p:spPr>
      </p:pic>
      <p:pic>
        <p:nvPicPr>
          <p:cNvPr id="5" name="Picture 2" descr="https://software.intel.com/sites/default/files/managed/9f/d5/Intel%C2%AE%20Software%20Innovator%20Program%20%20%20Overview%20%20%20Intel%C2%AE%20Developer%20Zone.png">
            <a:extLst>
              <a:ext uri="{FF2B5EF4-FFF2-40B4-BE49-F238E27FC236}">
                <a16:creationId xmlns:a16="http://schemas.microsoft.com/office/drawing/2014/main" id="{CCA7A4A5-39DE-4A0A-831E-4BF27EA82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1273" y="5380926"/>
            <a:ext cx="1033069" cy="1251999"/>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3">
            <a:extLst>
              <a:ext uri="{FF2B5EF4-FFF2-40B4-BE49-F238E27FC236}">
                <a16:creationId xmlns:a16="http://schemas.microsoft.com/office/drawing/2014/main" id="{D9BFD6D2-D53F-42FD-9B6D-2F2F2BCF653A}"/>
              </a:ext>
            </a:extLst>
          </p:cNvPr>
          <p:cNvPicPr>
            <a:picLocks noChangeAspect="1"/>
          </p:cNvPicPr>
          <p:nvPr/>
        </p:nvPicPr>
        <p:blipFill>
          <a:blip r:embed="rId4"/>
          <a:stretch>
            <a:fillRect/>
          </a:stretch>
        </p:blipFill>
        <p:spPr>
          <a:xfrm>
            <a:off x="9253058" y="5475265"/>
            <a:ext cx="736076" cy="1159571"/>
          </a:xfrm>
          <a:prstGeom prst="rect">
            <a:avLst/>
          </a:prstGeom>
        </p:spPr>
      </p:pic>
    </p:spTree>
    <p:extLst>
      <p:ext uri="{BB962C8B-B14F-4D97-AF65-F5344CB8AC3E}">
        <p14:creationId xmlns:p14="http://schemas.microsoft.com/office/powerpoint/2010/main" val="361160122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F312-38F7-4813-B6D6-0A4DC9250F57}"/>
              </a:ext>
            </a:extLst>
          </p:cNvPr>
          <p:cNvSpPr>
            <a:spLocks noGrp="1"/>
          </p:cNvSpPr>
          <p:nvPr>
            <p:ph type="title"/>
          </p:nvPr>
        </p:nvSpPr>
        <p:spPr/>
        <p:txBody>
          <a:bodyPr/>
          <a:lstStyle/>
          <a:p>
            <a:r>
              <a:rPr lang="en-GB" dirty="0" err="1"/>
              <a:t>Referenze</a:t>
            </a:r>
            <a:endParaRPr lang="en-GB" dirty="0"/>
          </a:p>
        </p:txBody>
      </p:sp>
      <p:sp>
        <p:nvSpPr>
          <p:cNvPr id="3" name="Content Placeholder 2">
            <a:extLst>
              <a:ext uri="{FF2B5EF4-FFF2-40B4-BE49-F238E27FC236}">
                <a16:creationId xmlns:a16="http://schemas.microsoft.com/office/drawing/2014/main" id="{08EE456D-E6C8-4EDA-B40F-3A62639CEA4A}"/>
              </a:ext>
            </a:extLst>
          </p:cNvPr>
          <p:cNvSpPr>
            <a:spLocks noGrp="1"/>
          </p:cNvSpPr>
          <p:nvPr>
            <p:ph idx="1"/>
          </p:nvPr>
        </p:nvSpPr>
        <p:spPr/>
        <p:txBody>
          <a:bodyPr/>
          <a:lstStyle/>
          <a:p>
            <a:r>
              <a:rPr lang="en-GB" dirty="0"/>
              <a:t>Azure IOT Hub</a:t>
            </a:r>
          </a:p>
          <a:p>
            <a:pPr marL="0" indent="0">
              <a:buNone/>
            </a:pPr>
            <a:r>
              <a:rPr lang="en-GB" dirty="0">
                <a:hlinkClick r:id="rId2"/>
              </a:rPr>
              <a:t>https://docs.microsoft.com/en-us/azure/iot-hub/about-iot-hub</a:t>
            </a:r>
            <a:endParaRPr lang="en-GB" dirty="0"/>
          </a:p>
          <a:p>
            <a:r>
              <a:rPr lang="en-GB" dirty="0"/>
              <a:t>Azure IOT Core Dashboard</a:t>
            </a:r>
          </a:p>
          <a:p>
            <a:pPr marL="0" indent="0">
              <a:buNone/>
            </a:pPr>
            <a:r>
              <a:rPr lang="en-GB" dirty="0">
                <a:hlinkClick r:id="rId3"/>
              </a:rPr>
              <a:t>https://docs.microsoft.com/en-us/windows/iot-core/connect-your-device/iotdashboard</a:t>
            </a:r>
            <a:endParaRPr lang="en-GB" dirty="0"/>
          </a:p>
          <a:p>
            <a:r>
              <a:rPr lang="en-GB" dirty="0"/>
              <a:t>Azure Storage Explorer</a:t>
            </a:r>
          </a:p>
          <a:p>
            <a:pPr marL="0" indent="0">
              <a:buNone/>
            </a:pPr>
            <a:r>
              <a:rPr lang="en-GB" dirty="0">
                <a:hlinkClick r:id="rId4"/>
              </a:rPr>
              <a:t>https://azure.microsoft.com/en-us/features/storage-explorer</a:t>
            </a:r>
            <a:r>
              <a:rPr lang="en-GB" dirty="0"/>
              <a:t> </a:t>
            </a:r>
          </a:p>
          <a:p>
            <a:r>
              <a:rPr lang="en-GB" dirty="0"/>
              <a:t>IoT-</a:t>
            </a:r>
            <a:r>
              <a:rPr lang="en-GB" dirty="0" err="1"/>
              <a:t>JukeBox</a:t>
            </a:r>
            <a:r>
              <a:rPr lang="en-GB" dirty="0"/>
              <a:t> REPO</a:t>
            </a:r>
          </a:p>
          <a:p>
            <a:pPr marL="0" indent="0">
              <a:buNone/>
            </a:pPr>
            <a:r>
              <a:rPr lang="en-GB" dirty="0">
                <a:hlinkClick r:id="rId5"/>
              </a:rPr>
              <a:t>https://github.com/rcappello/IoT-JukeBox</a:t>
            </a:r>
            <a:r>
              <a:rPr lang="en-GB" dirty="0"/>
              <a:t> </a:t>
            </a:r>
          </a:p>
          <a:p>
            <a:pPr marL="0" indent="0">
              <a:buNone/>
            </a:pPr>
            <a:endParaRPr lang="en-GB" dirty="0"/>
          </a:p>
        </p:txBody>
      </p:sp>
    </p:spTree>
    <p:extLst>
      <p:ext uri="{BB962C8B-B14F-4D97-AF65-F5344CB8AC3E}">
        <p14:creationId xmlns:p14="http://schemas.microsoft.com/office/powerpoint/2010/main" val="3026298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49D6A1-1060-4615-A9F0-56DE1D3A8ED0}"/>
              </a:ext>
            </a:extLst>
          </p:cNvPr>
          <p:cNvSpPr>
            <a:spLocks noGrp="1"/>
          </p:cNvSpPr>
          <p:nvPr>
            <p:ph type="title"/>
          </p:nvPr>
        </p:nvSpPr>
        <p:spPr/>
        <p:txBody>
          <a:bodyPr/>
          <a:lstStyle/>
          <a:p>
            <a:r>
              <a:rPr lang="it-IT" dirty="0"/>
              <a:t>Riccardo Cappello</a:t>
            </a:r>
          </a:p>
        </p:txBody>
      </p:sp>
      <p:pic>
        <p:nvPicPr>
          <p:cNvPr id="3" name="Picture 2">
            <a:extLst>
              <a:ext uri="{FF2B5EF4-FFF2-40B4-BE49-F238E27FC236}">
                <a16:creationId xmlns:a16="http://schemas.microsoft.com/office/drawing/2014/main" id="{CFE6D13A-1F01-402A-A61D-6FADF3CF3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0956" y="5259084"/>
            <a:ext cx="1312025" cy="1312025"/>
          </a:xfrm>
          <a:prstGeom prst="rect">
            <a:avLst/>
          </a:prstGeom>
        </p:spPr>
      </p:pic>
      <p:pic>
        <p:nvPicPr>
          <p:cNvPr id="4" name="Picture 2" descr="https://software.intel.com/sites/default/files/managed/9f/d5/Intel%C2%AE%20Software%20Innovator%20Program%20%20%20Overview%20%20%20Intel%C2%AE%20Developer%20Zone.png">
            <a:extLst>
              <a:ext uri="{FF2B5EF4-FFF2-40B4-BE49-F238E27FC236}">
                <a16:creationId xmlns:a16="http://schemas.microsoft.com/office/drawing/2014/main" id="{F662CF29-A621-47D4-ACB1-47ED9A8AB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557" y="5212871"/>
            <a:ext cx="1033069" cy="1251999"/>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3">
            <a:extLst>
              <a:ext uri="{FF2B5EF4-FFF2-40B4-BE49-F238E27FC236}">
                <a16:creationId xmlns:a16="http://schemas.microsoft.com/office/drawing/2014/main" id="{9E54A4DE-66E6-4A98-B980-CB36C6B55FAA}"/>
              </a:ext>
            </a:extLst>
          </p:cNvPr>
          <p:cNvPicPr>
            <a:picLocks noChangeAspect="1"/>
          </p:cNvPicPr>
          <p:nvPr/>
        </p:nvPicPr>
        <p:blipFill>
          <a:blip r:embed="rId4"/>
          <a:stretch>
            <a:fillRect/>
          </a:stretch>
        </p:blipFill>
        <p:spPr>
          <a:xfrm>
            <a:off x="9284342" y="5307210"/>
            <a:ext cx="736076" cy="1159571"/>
          </a:xfrm>
          <a:prstGeom prst="rect">
            <a:avLst/>
          </a:prstGeom>
        </p:spPr>
      </p:pic>
      <p:sp>
        <p:nvSpPr>
          <p:cNvPr id="6" name="Rectangle 5">
            <a:extLst>
              <a:ext uri="{FF2B5EF4-FFF2-40B4-BE49-F238E27FC236}">
                <a16:creationId xmlns:a16="http://schemas.microsoft.com/office/drawing/2014/main" id="{8FEBDCA3-4E1F-40FA-947B-87D1734E0FCD}"/>
              </a:ext>
            </a:extLst>
          </p:cNvPr>
          <p:cNvSpPr/>
          <p:nvPr/>
        </p:nvSpPr>
        <p:spPr>
          <a:xfrm>
            <a:off x="4878968" y="1376765"/>
            <a:ext cx="6096000" cy="3244543"/>
          </a:xfrm>
          <a:prstGeom prst="rect">
            <a:avLst/>
          </a:prstGeom>
        </p:spPr>
        <p:txBody>
          <a:bodyPr>
            <a:spAutoFit/>
          </a:bodyPr>
          <a:lstStyle/>
          <a:p>
            <a:r>
              <a:rPr lang="it-IT" sz="2000" dirty="0">
                <a:solidFill>
                  <a:srgbClr val="C22A30"/>
                </a:solidFill>
                <a:latin typeface="Raleway" panose="020B0604020202020204" charset="0"/>
                <a:cs typeface="Segoe UI" panose="020B0502040204020203" pitchFamily="34" charset="0"/>
              </a:rPr>
              <a:t>@</a:t>
            </a:r>
            <a:r>
              <a:rPr lang="it-IT" sz="2000" dirty="0" err="1">
                <a:solidFill>
                  <a:srgbClr val="C22A30"/>
                </a:solidFill>
                <a:latin typeface="Raleway" panose="020B0604020202020204" charset="0"/>
                <a:cs typeface="Segoe UI" panose="020B0502040204020203" pitchFamily="34" charset="0"/>
              </a:rPr>
              <a:t>rcappello</a:t>
            </a:r>
            <a:endParaRPr lang="it-IT" sz="2000" dirty="0">
              <a:solidFill>
                <a:srgbClr val="C22A30"/>
              </a:solidFill>
              <a:latin typeface="Raleway" panose="020B0604020202020204" charset="0"/>
              <a:cs typeface="Segoe UI" panose="020B0502040204020203" pitchFamily="34" charset="0"/>
            </a:endParaRPr>
          </a:p>
          <a:p>
            <a:endParaRPr lang="it-IT" sz="2000" dirty="0">
              <a:solidFill>
                <a:srgbClr val="C22A30"/>
              </a:solidFill>
              <a:latin typeface="Raleway" panose="020B0604020202020204" charset="0"/>
              <a:cs typeface="Segoe UI" panose="020B0502040204020203" pitchFamily="34" charset="0"/>
            </a:endParaRPr>
          </a:p>
          <a:p>
            <a:r>
              <a:rPr lang="it-IT" sz="2000" dirty="0">
                <a:solidFill>
                  <a:srgbClr val="C22A30"/>
                </a:solidFill>
                <a:latin typeface="Raleway" panose="020B0604020202020204" charset="0"/>
                <a:cs typeface="Segoe UI" panose="020B0502040204020203" pitchFamily="34" charset="0"/>
              </a:rPr>
              <a:t>Linkedin.com/in/</a:t>
            </a:r>
            <a:r>
              <a:rPr lang="it-IT" sz="2000" dirty="0" err="1">
                <a:solidFill>
                  <a:srgbClr val="C22A30"/>
                </a:solidFill>
                <a:latin typeface="Raleway" panose="020B0604020202020204" charset="0"/>
                <a:cs typeface="Segoe UI" panose="020B0502040204020203" pitchFamily="34" charset="0"/>
              </a:rPr>
              <a:t>rcappello</a:t>
            </a:r>
            <a:endParaRPr lang="it-IT" sz="2000" dirty="0">
              <a:solidFill>
                <a:srgbClr val="C22A30"/>
              </a:solidFill>
              <a:latin typeface="Raleway" panose="020B0604020202020204" charset="0"/>
              <a:cs typeface="Segoe UI" panose="020B0502040204020203" pitchFamily="34" charset="0"/>
            </a:endParaRPr>
          </a:p>
          <a:p>
            <a:endParaRPr lang="it-IT" sz="2000" dirty="0">
              <a:solidFill>
                <a:srgbClr val="C22A30"/>
              </a:solidFill>
              <a:latin typeface="Raleway" panose="020B0604020202020204" charset="0"/>
              <a:cs typeface="Segoe UI" panose="020B0502040204020203" pitchFamily="34" charset="0"/>
            </a:endParaRPr>
          </a:p>
          <a:p>
            <a:r>
              <a:rPr lang="it-IT" sz="2000" dirty="0">
                <a:solidFill>
                  <a:srgbClr val="C22A30"/>
                </a:solidFill>
                <a:latin typeface="Raleway" panose="020B0604020202020204" charset="0"/>
                <a:cs typeface="Segoe UI" panose="020B0502040204020203" pitchFamily="34" charset="0"/>
              </a:rPr>
              <a:t>rcappello@outlook.com</a:t>
            </a:r>
          </a:p>
          <a:p>
            <a:pPr>
              <a:lnSpc>
                <a:spcPct val="150000"/>
              </a:lnSpc>
            </a:pPr>
            <a:endParaRPr lang="it-IT" dirty="0">
              <a:latin typeface="Raleway" panose="020B0604020202020204" charset="0"/>
              <a:cs typeface="Segoe UI" panose="020B0502040204020203" pitchFamily="34" charset="0"/>
            </a:endParaRPr>
          </a:p>
          <a:p>
            <a:pPr>
              <a:lnSpc>
                <a:spcPct val="150000"/>
              </a:lnSpc>
            </a:pPr>
            <a:r>
              <a:rPr lang="it-IT" dirty="0">
                <a:latin typeface="Raleway" panose="020B0604020202020204" charset="0"/>
                <a:cs typeface="Segoe UI" panose="020B0502040204020203" pitchFamily="34" charset="0"/>
              </a:rPr>
              <a:t>Operative Manager @ALTEN Italia</a:t>
            </a:r>
          </a:p>
          <a:p>
            <a:pPr>
              <a:lnSpc>
                <a:spcPct val="150000"/>
              </a:lnSpc>
            </a:pPr>
            <a:r>
              <a:rPr lang="it-IT" dirty="0">
                <a:latin typeface="Raleway" panose="020B0604020202020204" charset="0"/>
                <a:cs typeface="Segoe UI" panose="020B0502040204020203" pitchFamily="34" charset="0"/>
              </a:rPr>
              <a:t>Microsoft </a:t>
            </a:r>
            <a:r>
              <a:rPr lang="it-IT" dirty="0" err="1">
                <a:latin typeface="Raleway" panose="020B0604020202020204" charset="0"/>
                <a:cs typeface="Segoe UI" panose="020B0502040204020203" pitchFamily="34" charset="0"/>
              </a:rPr>
              <a:t>Azure</a:t>
            </a:r>
            <a:r>
              <a:rPr lang="it-IT" dirty="0">
                <a:latin typeface="Raleway" panose="020B0604020202020204" charset="0"/>
                <a:cs typeface="Segoe UI" panose="020B0502040204020203" pitchFamily="34" charset="0"/>
              </a:rPr>
              <a:t> MVP</a:t>
            </a:r>
          </a:p>
          <a:p>
            <a:pPr>
              <a:lnSpc>
                <a:spcPct val="150000"/>
              </a:lnSpc>
            </a:pPr>
            <a:r>
              <a:rPr lang="it-IT" dirty="0">
                <a:latin typeface="Raleway" panose="020B0604020202020204" charset="0"/>
                <a:cs typeface="Segoe UI" panose="020B0502040204020203" pitchFamily="34" charset="0"/>
              </a:rPr>
              <a:t>Intel Software Innovator</a:t>
            </a:r>
            <a:endParaRPr lang="it-IT" sz="3200" dirty="0">
              <a:latin typeface="Raleway" panose="020B0604020202020204" charset="0"/>
              <a:cs typeface="Segoe UI" panose="020B0502040204020203" pitchFamily="34" charset="0"/>
            </a:endParaRPr>
          </a:p>
        </p:txBody>
      </p:sp>
    </p:spTree>
    <p:extLst>
      <p:ext uri="{BB962C8B-B14F-4D97-AF65-F5344CB8AC3E}">
        <p14:creationId xmlns:p14="http://schemas.microsoft.com/office/powerpoint/2010/main" val="370061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5FE2063-F4A4-D34F-9C9C-FC7D731E70C9}"/>
              </a:ext>
            </a:extLst>
          </p:cNvPr>
          <p:cNvPicPr>
            <a:picLocks noChangeAspect="1"/>
          </p:cNvPicPr>
          <p:nvPr/>
        </p:nvPicPr>
        <p:blipFill>
          <a:blip r:embed="rId2"/>
          <a:stretch>
            <a:fillRect/>
          </a:stretch>
        </p:blipFill>
        <p:spPr>
          <a:xfrm>
            <a:off x="317500" y="4152900"/>
            <a:ext cx="1282700" cy="1282700"/>
          </a:xfrm>
          <a:prstGeom prst="ellipse">
            <a:avLst/>
          </a:prstGeom>
        </p:spPr>
      </p:pic>
      <p:sp>
        <p:nvSpPr>
          <p:cNvPr id="6" name="CasellaDiTesto 5">
            <a:extLst>
              <a:ext uri="{FF2B5EF4-FFF2-40B4-BE49-F238E27FC236}">
                <a16:creationId xmlns:a16="http://schemas.microsoft.com/office/drawing/2014/main" id="{D12E22D1-C4D1-7A45-8322-8C4E101BDCF4}"/>
              </a:ext>
            </a:extLst>
          </p:cNvPr>
          <p:cNvSpPr txBox="1"/>
          <p:nvPr/>
        </p:nvSpPr>
        <p:spPr>
          <a:xfrm>
            <a:off x="0" y="5514256"/>
            <a:ext cx="2035277" cy="400110"/>
          </a:xfrm>
          <a:prstGeom prst="rect">
            <a:avLst/>
          </a:prstGeom>
          <a:noFill/>
        </p:spPr>
        <p:txBody>
          <a:bodyPr wrap="square" rtlCol="0">
            <a:spAutoFit/>
          </a:bodyPr>
          <a:lstStyle/>
          <a:p>
            <a:pPr algn="ctr"/>
            <a:r>
              <a:rPr lang="it-IT" sz="1000" dirty="0">
                <a:latin typeface="Raleway" panose="020B0503030101060003" pitchFamily="34" charset="77"/>
              </a:rPr>
              <a:t>Design by Carmine Alfano</a:t>
            </a:r>
          </a:p>
          <a:p>
            <a:pPr algn="ctr"/>
            <a:r>
              <a:rPr lang="it-IT" sz="1000" dirty="0" err="1">
                <a:latin typeface="Raleway" panose="020B0503030101060003" pitchFamily="34" charset="77"/>
              </a:rPr>
              <a:t>www.carminealfano.it</a:t>
            </a:r>
            <a:endParaRPr lang="it-IT" sz="1000" dirty="0">
              <a:latin typeface="Raleway" panose="020B0503030101060003" pitchFamily="34" charset="77"/>
            </a:endParaRPr>
          </a:p>
        </p:txBody>
      </p:sp>
    </p:spTree>
    <p:extLst>
      <p:ext uri="{BB962C8B-B14F-4D97-AF65-F5344CB8AC3E}">
        <p14:creationId xmlns:p14="http://schemas.microsoft.com/office/powerpoint/2010/main" val="109861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BE45-D5CE-4E31-834A-D5AAC56A7F28}"/>
              </a:ext>
            </a:extLst>
          </p:cNvPr>
          <p:cNvSpPr>
            <a:spLocks noGrp="1"/>
          </p:cNvSpPr>
          <p:nvPr>
            <p:ph type="title"/>
          </p:nvPr>
        </p:nvSpPr>
        <p:spPr/>
        <p:txBody>
          <a:bodyPr>
            <a:normAutofit/>
          </a:bodyPr>
          <a:lstStyle/>
          <a:p>
            <a:r>
              <a:rPr lang="en-GB" dirty="0" err="1"/>
              <a:t>L’atmosfera</a:t>
            </a:r>
            <a:r>
              <a:rPr lang="en-GB" dirty="0"/>
              <a:t> di </a:t>
            </a:r>
            <a:r>
              <a:rPr lang="en-GB" dirty="0" err="1"/>
              <a:t>natale</a:t>
            </a:r>
            <a:endParaRPr lang="en-GB" dirty="0"/>
          </a:p>
        </p:txBody>
      </p:sp>
      <p:pic>
        <p:nvPicPr>
          <p:cNvPr id="2050" name="Picture 2" descr="Risultati immagini per natale canzoni">
            <a:extLst>
              <a:ext uri="{FF2B5EF4-FFF2-40B4-BE49-F238E27FC236}">
                <a16:creationId xmlns:a16="http://schemas.microsoft.com/office/drawing/2014/main" id="{3B7C496F-585B-42C3-ABFF-A5B3BD955C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4725" y="1484313"/>
            <a:ext cx="9109075" cy="455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628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D185D-B85D-4064-81C1-A61140207268}"/>
              </a:ext>
            </a:extLst>
          </p:cNvPr>
          <p:cNvSpPr>
            <a:spLocks noGrp="1"/>
          </p:cNvSpPr>
          <p:nvPr>
            <p:ph type="title"/>
          </p:nvPr>
        </p:nvSpPr>
        <p:spPr/>
        <p:txBody>
          <a:bodyPr/>
          <a:lstStyle/>
          <a:p>
            <a:r>
              <a:rPr lang="en-GB" dirty="0" err="1"/>
              <a:t>ingredienti</a:t>
            </a:r>
            <a:endParaRPr lang="en-GB" dirty="0"/>
          </a:p>
        </p:txBody>
      </p:sp>
      <p:pic>
        <p:nvPicPr>
          <p:cNvPr id="4" name="SD" descr="https://images-eu.ssl-images-amazon.com/images/I/41EGoaEy1DL._SY90_.jpg">
            <a:extLst>
              <a:ext uri="{FF2B5EF4-FFF2-40B4-BE49-F238E27FC236}">
                <a16:creationId xmlns:a16="http://schemas.microsoft.com/office/drawing/2014/main" id="{4D3DD3FD-15B3-4A3E-AB98-8097F0D13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536" y="1762045"/>
            <a:ext cx="1519886" cy="1519886"/>
          </a:xfrm>
          <a:prstGeom prst="rect">
            <a:avLst/>
          </a:prstGeom>
          <a:noFill/>
          <a:extLst>
            <a:ext uri="{909E8E84-426E-40DD-AFC4-6F175D3DCCD1}">
              <a14:hiddenFill xmlns:a14="http://schemas.microsoft.com/office/drawing/2010/main">
                <a:solidFill>
                  <a:srgbClr val="FFFFFF"/>
                </a:solidFill>
              </a14:hiddenFill>
            </a:ext>
          </a:extLst>
        </p:spPr>
      </p:pic>
      <p:pic>
        <p:nvPicPr>
          <p:cNvPr id="5" name="Raspberry" descr="Raspberry Pi 3 Model B">
            <a:extLst>
              <a:ext uri="{FF2B5EF4-FFF2-40B4-BE49-F238E27FC236}">
                <a16:creationId xmlns:a16="http://schemas.microsoft.com/office/drawing/2014/main" id="{2837AB4A-F537-4633-9DE2-43726E679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9776" y="1433298"/>
            <a:ext cx="3124067" cy="2177380"/>
          </a:xfrm>
          <a:prstGeom prst="rect">
            <a:avLst/>
          </a:prstGeom>
          <a:noFill/>
          <a:extLst>
            <a:ext uri="{909E8E84-426E-40DD-AFC4-6F175D3DCCD1}">
              <a14:hiddenFill xmlns:a14="http://schemas.microsoft.com/office/drawing/2010/main">
                <a:solidFill>
                  <a:srgbClr val="FFFFFF"/>
                </a:solidFill>
              </a14:hiddenFill>
            </a:ext>
          </a:extLst>
        </p:spPr>
      </p:pic>
      <p:pic>
        <p:nvPicPr>
          <p:cNvPr id="6" name="Casse" descr="https://images-na.ssl-images-amazon.com/images/I/71Ggf09lFpL._SX679_.jpg">
            <a:extLst>
              <a:ext uri="{FF2B5EF4-FFF2-40B4-BE49-F238E27FC236}">
                <a16:creationId xmlns:a16="http://schemas.microsoft.com/office/drawing/2014/main" id="{90B552A4-4674-4CDB-9ABB-D591B7CFEBE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582197" y="1583370"/>
            <a:ext cx="2892083" cy="21765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isultati immagini per azure icon">
            <a:extLst>
              <a:ext uri="{FF2B5EF4-FFF2-40B4-BE49-F238E27FC236}">
                <a16:creationId xmlns:a16="http://schemas.microsoft.com/office/drawing/2014/main" id="{4672F6A2-C72C-4F5F-A1B9-438BFD0CA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853" y="4046127"/>
            <a:ext cx="2885990" cy="2250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811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74"/>
                                        </p:tgtEl>
                                        <p:attrNameLst>
                                          <p:attrName>style.visibility</p:attrName>
                                        </p:attrNameLst>
                                      </p:cBhvr>
                                      <p:to>
                                        <p:strVal val="visible"/>
                                      </p:to>
                                    </p:set>
                                    <p:animEffect transition="in" filter="fade">
                                      <p:cBhvr>
                                        <p:cTn id="2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4263310"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a:lnSpc>
                <a:spcPct val="80000"/>
              </a:lnSpc>
            </a:pPr>
            <a:endParaRPr lang="en-US" sz="4313" spc="-147" dirty="0">
              <a:solidFill>
                <a:srgbClr val="FFFFFF"/>
              </a:solidFill>
              <a:latin typeface="Segoe UI Light"/>
            </a:endParaRPr>
          </a:p>
        </p:txBody>
      </p:sp>
      <p:cxnSp>
        <p:nvCxnSpPr>
          <p:cNvPr id="227" name="2 fg"/>
          <p:cNvCxnSpPr/>
          <p:nvPr/>
        </p:nvCxnSpPr>
        <p:spPr>
          <a:xfrm>
            <a:off x="2963798" y="5059085"/>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4114729" y="5387508"/>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2968197" y="2222949"/>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3337000" y="4860920"/>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grpSp>
      <p:sp>
        <p:nvSpPr>
          <p:cNvPr id="28" name="Rectangle 27"/>
          <p:cNvSpPr/>
          <p:nvPr/>
        </p:nvSpPr>
        <p:spPr bwMode="auto">
          <a:xfrm>
            <a:off x="1977940" y="1733885"/>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3318519" y="5981291"/>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p:txBody>
          <a:bodyPr/>
          <a:lstStyle/>
          <a:p>
            <a:pPr lvl="0"/>
            <a:r>
              <a:rPr lang="en-US" dirty="0"/>
              <a:t>IoT HUB</a:t>
            </a:r>
          </a:p>
        </p:txBody>
      </p:sp>
      <p:grpSp>
        <p:nvGrpSpPr>
          <p:cNvPr id="228" name="1 Devices - sensors"/>
          <p:cNvGrpSpPr/>
          <p:nvPr/>
        </p:nvGrpSpPr>
        <p:grpSpPr>
          <a:xfrm>
            <a:off x="2091575" y="2003402"/>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4877354" y="2383171"/>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5696729" y="1970881"/>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1078"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grpSp>
      </p:grpSp>
      <p:cxnSp>
        <p:nvCxnSpPr>
          <p:cNvPr id="138" name="2 fg"/>
          <p:cNvCxnSpPr/>
          <p:nvPr/>
        </p:nvCxnSpPr>
        <p:spPr>
          <a:xfrm flipV="1">
            <a:off x="2960098" y="5407328"/>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2954638" y="5651713"/>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2961552" y="4507596"/>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3335070" y="3620556"/>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4084886" y="3621908"/>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4895606" y="4146596"/>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2968135" y="2940152"/>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2968134" y="259225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2968134" y="3279627"/>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2964067" y="3647124"/>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2967400" y="4012961"/>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2969859" y="4287690"/>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839509" y="1746775"/>
            <a:ext cx="6440735" cy="5029777"/>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chemeClr val="bg1"/>
                </a:solidFill>
                <a:ea typeface="Segoe UI Black" panose="020B0A02040204020203" pitchFamily="34" charset="0"/>
                <a:cs typeface="Segoe UI Black" panose="020B0A02040204020203" pitchFamily="34" charset="0"/>
              </a:rPr>
              <a:t>Azure </a:t>
            </a:r>
            <a:r>
              <a:rPr lang="en-US" sz="2353" b="1" dirty="0" err="1">
                <a:solidFill>
                  <a:schemeClr val="bg1"/>
                </a:solidFill>
                <a:ea typeface="Segoe UI Black" panose="020B0A02040204020203" pitchFamily="34" charset="0"/>
                <a:cs typeface="Segoe UI Black" panose="020B0A02040204020203" pitchFamily="34" charset="0"/>
              </a:rPr>
              <a:t>IoT</a:t>
            </a:r>
            <a:r>
              <a:rPr lang="en-US" sz="2353" b="1" dirty="0">
                <a:solidFill>
                  <a:schemeClr val="bg1"/>
                </a:solidFill>
                <a:ea typeface="Segoe UI Black" panose="020B0A02040204020203" pitchFamily="34" charset="0"/>
                <a:cs typeface="Segoe UI Black" panose="020B0A02040204020203" pitchFamily="34" charset="0"/>
              </a:rPr>
              <a:t> Hub</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Bi-directional device &lt;-&gt; cloud </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Up to 10 million devices</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Telemetry ingestion</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Command &amp; control</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Device registry &amp; identity</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Bulk import/export of device identities</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Device Management</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HTTP/AMQP/AMQP-WS/MQTT</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Extensible protocol support</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Operations Monitoring </a:t>
            </a:r>
            <a:endParaRPr lang="en-US" sz="2353" dirty="0">
              <a:gradFill>
                <a:gsLst>
                  <a:gs pos="2917">
                    <a:srgbClr val="404040"/>
                  </a:gs>
                  <a:gs pos="30000">
                    <a:srgbClr val="404040"/>
                  </a:gs>
                </a:gsLst>
                <a:lin ang="5400000" scaled="0"/>
              </a:gradFill>
              <a:cs typeface="Segoe UI Semibold" panose="020B0702040204020203" pitchFamily="34" charset="0"/>
            </a:endParaRPr>
          </a:p>
          <a:p>
            <a:pPr marL="793328" lvl="1" indent="-336145">
              <a:lnSpc>
                <a:spcPct val="90000"/>
              </a:lnSpc>
              <a:spcAft>
                <a:spcPts val="588"/>
              </a:spcAft>
              <a:buFont typeface="Arial" panose="020B0604020202020204" pitchFamily="34" charset="0"/>
              <a:buChar char="•"/>
            </a:pPr>
            <a:endParaRPr lang="en-US" sz="2353" dirty="0">
              <a:gradFill>
                <a:gsLst>
                  <a:gs pos="2917">
                    <a:srgbClr val="404040"/>
                  </a:gs>
                  <a:gs pos="30000">
                    <a:srgbClr val="404040"/>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4215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4226446" y="963832"/>
            <a:ext cx="9016935" cy="53435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76200">
            <a:gradFill flip="none" rotWithShape="1">
              <a:gsLst>
                <a:gs pos="50000">
                  <a:srgbClr val="5EB6DA"/>
                </a:gs>
                <a:gs pos="50000">
                  <a:srgbClr val="3999C6"/>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a:lnSpc>
                <a:spcPct val="80000"/>
              </a:lnSpc>
            </a:pPr>
            <a:endParaRPr lang="en-US" sz="4313" spc="-147" dirty="0">
              <a:solidFill>
                <a:srgbClr val="FFFFFF"/>
              </a:solidFill>
              <a:latin typeface="Segoe UI Light"/>
            </a:endParaRPr>
          </a:p>
        </p:txBody>
      </p:sp>
      <p:cxnSp>
        <p:nvCxnSpPr>
          <p:cNvPr id="227" name="2 fg"/>
          <p:cNvCxnSpPr/>
          <p:nvPr/>
        </p:nvCxnSpPr>
        <p:spPr>
          <a:xfrm>
            <a:off x="2952575" y="5076177"/>
            <a:ext cx="332084" cy="10249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4103506" y="5404600"/>
            <a:ext cx="1562038" cy="311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2956974" y="2240041"/>
            <a:ext cx="2726220" cy="1280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3325777" y="4878012"/>
            <a:ext cx="753972" cy="1042701"/>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grpSp>
      <p:sp>
        <p:nvSpPr>
          <p:cNvPr id="28" name="Rectangle 27"/>
          <p:cNvSpPr/>
          <p:nvPr/>
        </p:nvSpPr>
        <p:spPr bwMode="auto">
          <a:xfrm>
            <a:off x="1966717" y="1750977"/>
            <a:ext cx="984946" cy="42474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2 Device"/>
          <p:cNvSpPr txBox="1"/>
          <p:nvPr/>
        </p:nvSpPr>
        <p:spPr>
          <a:xfrm>
            <a:off x="3307296" y="5998383"/>
            <a:ext cx="3513473" cy="663797"/>
          </a:xfrm>
          <a:prstGeom prst="rect">
            <a:avLst/>
          </a:prstGeom>
          <a:gradFill>
            <a:gsLst>
              <a:gs pos="28000">
                <a:srgbClr val="5EB6DA"/>
              </a:gs>
              <a:gs pos="28000">
                <a:srgbClr val="3999C6"/>
              </a:gs>
            </a:gsLst>
            <a:lin ang="8100000" scaled="1"/>
          </a:gradFill>
        </p:spPr>
        <p:txBody>
          <a:bodyPr wrap="square" lIns="89642" tIns="89642" rIns="0" bIns="89642" rtlCol="0">
            <a:spAutoFit/>
          </a:bodyPr>
          <a:lstStyle>
            <a:defPPr>
              <a:defRPr lang="en-US"/>
            </a:defPPr>
            <a:lvl1pPr defTabSz="932597">
              <a:defRPr sz="1600">
                <a:solidFill>
                  <a:schemeClr val="bg2"/>
                </a:solidFill>
              </a:defRPr>
            </a:lvl1pPr>
          </a:lstStyle>
          <a:p>
            <a:r>
              <a:rPr lang="en-US" sz="1568" dirty="0">
                <a:solidFill>
                  <a:srgbClr val="FFFFFF"/>
                </a:solidFill>
              </a:rPr>
              <a:t>Device </a:t>
            </a:r>
          </a:p>
          <a:p>
            <a:r>
              <a:rPr lang="en-US" sz="1568" dirty="0">
                <a:solidFill>
                  <a:srgbClr val="FFFFFF"/>
                </a:solidFill>
              </a:rPr>
              <a:t>Connectivity &amp; Management</a:t>
            </a:r>
          </a:p>
        </p:txBody>
      </p:sp>
      <p:sp>
        <p:nvSpPr>
          <p:cNvPr id="5" name="Title 4"/>
          <p:cNvSpPr>
            <a:spLocks noGrp="1"/>
          </p:cNvSpPr>
          <p:nvPr>
            <p:ph type="title"/>
          </p:nvPr>
        </p:nvSpPr>
        <p:spPr/>
        <p:txBody>
          <a:bodyPr/>
          <a:lstStyle/>
          <a:p>
            <a:pPr lvl="0"/>
            <a:r>
              <a:rPr lang="en-US" dirty="0"/>
              <a:t>IoT Device &amp; Cloud Patterns</a:t>
            </a:r>
          </a:p>
        </p:txBody>
      </p:sp>
      <p:grpSp>
        <p:nvGrpSpPr>
          <p:cNvPr id="228" name="1 Devices - sensors"/>
          <p:cNvGrpSpPr/>
          <p:nvPr/>
        </p:nvGrpSpPr>
        <p:grpSpPr>
          <a:xfrm>
            <a:off x="2080352" y="2020494"/>
            <a:ext cx="854034" cy="3913119"/>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14016"/>
              <a:r>
                <a:rPr lang="en-US" sz="1372" spc="-37"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14016"/>
              <a:r>
                <a:rPr lang="en-US" sz="1176" spc="-37" dirty="0">
                  <a:solidFill>
                    <a:prstClr val="black"/>
                  </a:solidFill>
                  <a:latin typeface="Segoe UI Semibold" panose="020B0702040204020203" pitchFamily="34" charset="0"/>
                  <a:ea typeface="Segoe UI" pitchFamily="34" charset="0"/>
                  <a:cs typeface="Segoe UI Semibold" panose="020B0702040204020203" pitchFamily="34" charset="0"/>
                </a:rPr>
                <a:t>RTOS, Linux, Windows, Android, iOS </a:t>
              </a: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algn="ctr" defTabSz="1053721" fontAlgn="base">
                <a:spcBef>
                  <a:spcPct val="0"/>
                </a:spcBef>
                <a:spcAft>
                  <a:spcPct val="0"/>
                </a:spcAft>
                <a:defRPr/>
              </a:pPr>
              <a:endParaRPr lang="en-US" sz="2307"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3 Protocol Adaptation"/>
          <p:cNvGrpSpPr/>
          <p:nvPr/>
        </p:nvGrpSpPr>
        <p:grpSpPr>
          <a:xfrm>
            <a:off x="4866131" y="2400263"/>
            <a:ext cx="814064" cy="1041349"/>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5685506" y="1987973"/>
            <a:ext cx="1128048" cy="3898663"/>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pPr>
              <a:r>
                <a:rPr lang="en-US" sz="1078" dirty="0">
                  <a:solidFill>
                    <a:srgbClr val="404040">
                      <a:lumMod val="50000"/>
                    </a:srgbClr>
                  </a:solidFill>
                  <a:latin typeface="Segoe UI Black" panose="020B0A02040204020203" pitchFamily="34" charset="0"/>
                  <a:ea typeface="Segoe UI Black" panose="020B0A02040204020203" pitchFamily="34" charset="0"/>
                  <a:cs typeface="Segoe UI Black" panose="020B0A02040204020203" pitchFamily="34" charset="0"/>
                </a:rPr>
                <a:t>Cloud Gateway</a:t>
              </a:r>
            </a:p>
            <a:p>
              <a:pPr defTabSz="895747" fontAlgn="base">
                <a:lnSpc>
                  <a:spcPct val="90000"/>
                </a:lnSpc>
                <a:spcBef>
                  <a:spcPct val="0"/>
                </a:spcBef>
              </a:pPr>
              <a:endParaRPr lang="en-US" sz="784" dirty="0">
                <a:solidFill>
                  <a:srgbClr val="404040">
                    <a:lumMod val="50000"/>
                  </a:srgbClr>
                </a:solidFill>
                <a:latin typeface="Segoe UI Semibold" panose="020B0702040204020203" pitchFamily="34" charset="0"/>
                <a:ea typeface="Segoe UI" pitchFamily="34" charset="0"/>
                <a:cs typeface="Segoe UI" pitchFamily="34" charset="0"/>
              </a:endParaRPr>
            </a:p>
            <a:p>
              <a:pPr defTabSz="895747"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Event Hubs</a:t>
              </a:r>
            </a:p>
            <a:p>
              <a:pPr defTabSz="895747"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&amp;</a:t>
              </a:r>
            </a:p>
            <a:p>
              <a:pPr defTabSz="895747" fontAlgn="base">
                <a:lnSpc>
                  <a:spcPct val="90000"/>
                </a:lnSpc>
                <a:spcBef>
                  <a:spcPct val="0"/>
                </a:spcBef>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Azure </a:t>
              </a:r>
              <a:r>
                <a:rPr lang="en-US" sz="1078" dirty="0" err="1">
                  <a:solidFill>
                    <a:srgbClr val="404040">
                      <a:lumMod val="50000"/>
                    </a:srgbClr>
                  </a:solidFill>
                  <a:latin typeface="Segoe UI Semibold" panose="020B0702040204020203" pitchFamily="34" charset="0"/>
                  <a:ea typeface="Segoe UI" pitchFamily="34" charset="0"/>
                  <a:cs typeface="Segoe UI" pitchFamily="34" charset="0"/>
                </a:rPr>
                <a:t>IoT</a:t>
              </a:r>
              <a:r>
                <a:rPr lang="en-US" sz="1078" dirty="0">
                  <a:solidFill>
                    <a:srgbClr val="404040">
                      <a:lumMod val="50000"/>
                    </a:srgbClr>
                  </a:solidFill>
                  <a:latin typeface="Segoe UI Semibold" panose="020B0702040204020203" pitchFamily="34" charset="0"/>
                  <a:ea typeface="Segoe UI" pitchFamily="34" charset="0"/>
                  <a:cs typeface="Segoe UI" pitchFamily="34" charset="0"/>
                </a:rPr>
                <a:t> Hub</a:t>
              </a: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endParaRPr lang="en-US" sz="1470"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grpSp>
      </p:grpSp>
      <p:cxnSp>
        <p:nvCxnSpPr>
          <p:cNvPr id="138" name="2 fg"/>
          <p:cNvCxnSpPr/>
          <p:nvPr/>
        </p:nvCxnSpPr>
        <p:spPr>
          <a:xfrm flipV="1">
            <a:off x="2948875" y="5424420"/>
            <a:ext cx="338829" cy="350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2943415" y="5668805"/>
            <a:ext cx="333360" cy="11020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2950329" y="4524688"/>
            <a:ext cx="327171" cy="1962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3323847" y="3637648"/>
            <a:ext cx="753972" cy="1042701"/>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pPr>
              <a:endParaRPr lang="en-US" sz="1765" spc="-49" dirty="0">
                <a:solidFill>
                  <a:prstClr val="black"/>
                </a:solidFill>
                <a:ea typeface="Segoe UI" pitchFamily="34" charset="0"/>
                <a:cs typeface="Segoe UI" pitchFamily="34" charset="0"/>
              </a:endParaRPr>
            </a:p>
          </p:txBody>
        </p:sp>
      </p:grpSp>
      <p:grpSp>
        <p:nvGrpSpPr>
          <p:cNvPr id="191" name="3 Protocol Adaptation"/>
          <p:cNvGrpSpPr/>
          <p:nvPr/>
        </p:nvGrpSpPr>
        <p:grpSpPr>
          <a:xfrm>
            <a:off x="4073663" y="3639000"/>
            <a:ext cx="792469" cy="1041349"/>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89642" rIns="0" bIns="89617" numCol="1" spcCol="0" rtlCol="0" fromWordArt="0" anchor="b" anchorCtr="0" forceAA="0" compatLnSpc="1">
              <a:prstTxWarp prst="textNoShape">
                <a:avLst/>
              </a:prstTxWarp>
              <a:noAutofit/>
            </a:bodyPr>
            <a:lstStyle/>
            <a:p>
              <a:pPr defTabSz="895747" fontAlgn="base">
                <a:lnSpc>
                  <a:spcPct val="90000"/>
                </a:lnSpc>
                <a:spcBef>
                  <a:spcPct val="0"/>
                </a:spcBef>
                <a:spcAft>
                  <a:spcPts val="588"/>
                </a:spcAft>
              </a:pPr>
              <a:r>
                <a:rPr lang="en-US" sz="1078" dirty="0">
                  <a:solidFill>
                    <a:srgbClr val="404040">
                      <a:lumMod val="50000"/>
                    </a:srgbClr>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89642" tIns="44821" rIns="89642" bIns="44821" numCol="1" anchor="t" anchorCtr="0" compatLnSpc="1">
              <a:prstTxWarp prst="textNoShape">
                <a:avLst/>
              </a:prstTxWarp>
            </a:bodyPr>
            <a:lstStyle/>
            <a:p>
              <a:endParaRPr lang="en-US" sz="1765" dirty="0">
                <a:solidFill>
                  <a:srgbClr val="404040"/>
                </a:solidFill>
              </a:endParaRPr>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4884383" y="4163688"/>
            <a:ext cx="750534" cy="217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2956912" y="2957244"/>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2956911" y="2609351"/>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2956911" y="3296719"/>
            <a:ext cx="1871521" cy="256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2952844" y="3664216"/>
            <a:ext cx="319257" cy="156943"/>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2956177" y="4030053"/>
            <a:ext cx="320598" cy="5700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2958636" y="4304782"/>
            <a:ext cx="313465" cy="85236"/>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802645" y="1970881"/>
            <a:ext cx="6440735" cy="3837936"/>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chemeClr val="bg1"/>
                </a:solidFill>
                <a:ea typeface="Segoe UI Black" panose="020B0A02040204020203" pitchFamily="34" charset="0"/>
                <a:cs typeface="Segoe UI Black" panose="020B0A02040204020203" pitchFamily="34" charset="0"/>
              </a:rPr>
              <a:t>Cross-Platform </a:t>
            </a:r>
          </a:p>
          <a:p>
            <a:pPr>
              <a:lnSpc>
                <a:spcPct val="90000"/>
              </a:lnSpc>
              <a:spcAft>
                <a:spcPts val="588"/>
              </a:spcAft>
            </a:pPr>
            <a:r>
              <a:rPr lang="en-US" sz="2353" b="1" dirty="0">
                <a:solidFill>
                  <a:schemeClr val="bg1"/>
                </a:solidFill>
                <a:ea typeface="Segoe UI Black" panose="020B0A02040204020203" pitchFamily="34" charset="0"/>
                <a:cs typeface="Segoe UI Black" panose="020B0A02040204020203" pitchFamily="34" charset="0"/>
              </a:rPr>
              <a:t>Device Support</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Open source “agent” framework</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Simple, secure device &lt;-&gt; cloud </a:t>
            </a:r>
            <a:br>
              <a:rPr lang="en-US" sz="2353" dirty="0">
                <a:solidFill>
                  <a:schemeClr val="bg1"/>
                </a:solidFill>
                <a:cs typeface="Segoe UI Semibold" panose="020B0702040204020203" pitchFamily="34" charset="0"/>
              </a:rPr>
            </a:br>
            <a:r>
              <a:rPr lang="en-US" sz="2353" dirty="0">
                <a:solidFill>
                  <a:schemeClr val="bg1"/>
                </a:solidFill>
                <a:cs typeface="Segoe UI Semibold" panose="020B0702040204020203" pitchFamily="34" charset="0"/>
              </a:rPr>
              <a:t>connectivity &amp; management</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RTOS, Linux, Windows, Android, iOS</a:t>
            </a:r>
          </a:p>
          <a:p>
            <a:pPr marL="336145" indent="-336145">
              <a:lnSpc>
                <a:spcPct val="90000"/>
              </a:lnSpc>
              <a:spcAft>
                <a:spcPts val="588"/>
              </a:spcAft>
              <a:buFont typeface="Arial" panose="020B0604020202020204" pitchFamily="34" charset="0"/>
              <a:buChar char="•"/>
            </a:pPr>
            <a:r>
              <a:rPr lang="en-US" sz="2353" dirty="0">
                <a:solidFill>
                  <a:schemeClr val="bg1"/>
                </a:solidFill>
                <a:cs typeface="Segoe UI Semibold" panose="020B0702040204020203" pitchFamily="34" charset="0"/>
              </a:rPr>
              <a:t>Easy to use, not required</a:t>
            </a:r>
          </a:p>
          <a:p>
            <a:pPr marL="336145" indent="-336145">
              <a:lnSpc>
                <a:spcPct val="90000"/>
              </a:lnSpc>
              <a:spcAft>
                <a:spcPts val="588"/>
              </a:spcAft>
              <a:buFont typeface="Arial" panose="020B0604020202020204" pitchFamily="34" charset="0"/>
              <a:buChar char="•"/>
            </a:pPr>
            <a:endParaRPr lang="en-US" sz="2353" dirty="0">
              <a:gradFill>
                <a:gsLst>
                  <a:gs pos="2917">
                    <a:srgbClr val="404040"/>
                  </a:gs>
                  <a:gs pos="30000">
                    <a:srgbClr val="404040"/>
                  </a:gs>
                </a:gsLst>
                <a:lin ang="5400000" scaled="0"/>
              </a:gradFill>
              <a:cs typeface="Segoe UI Semibold" panose="020B0702040204020203" pitchFamily="34" charset="0"/>
            </a:endParaRPr>
          </a:p>
          <a:p>
            <a:pPr marL="793328" lvl="1" indent="-336145">
              <a:lnSpc>
                <a:spcPct val="90000"/>
              </a:lnSpc>
              <a:spcAft>
                <a:spcPts val="588"/>
              </a:spcAft>
              <a:buFont typeface="Arial" panose="020B0604020202020204" pitchFamily="34" charset="0"/>
              <a:buChar char="•"/>
            </a:pPr>
            <a:endParaRPr lang="en-US" sz="2353" dirty="0">
              <a:gradFill>
                <a:gsLst>
                  <a:gs pos="2917">
                    <a:srgbClr val="404040"/>
                  </a:gs>
                  <a:gs pos="30000">
                    <a:srgbClr val="404040"/>
                  </a:gs>
                </a:gsLst>
                <a:lin ang="5400000" scaled="0"/>
              </a:gradFill>
              <a:cs typeface="Segoe UI Semibold" panose="020B0702040204020203" pitchFamily="34" charset="0"/>
            </a:endParaRPr>
          </a:p>
        </p:txBody>
      </p:sp>
      <p:sp>
        <p:nvSpPr>
          <p:cNvPr id="84" name="2 Device"/>
          <p:cNvSpPr txBox="1"/>
          <p:nvPr/>
        </p:nvSpPr>
        <p:spPr>
          <a:xfrm>
            <a:off x="6967465" y="5387508"/>
            <a:ext cx="5090651" cy="790951"/>
          </a:xfrm>
          <a:prstGeom prst="rect">
            <a:avLst/>
          </a:prstGeom>
          <a:solidFill>
            <a:srgbClr val="3999C6"/>
          </a:solidFill>
        </p:spPr>
        <p:txBody>
          <a:bodyPr wrap="square" lIns="89642" tIns="89642" rIns="89642" bIns="89642" rtlCol="0" anchor="ctr">
            <a:noAutofit/>
          </a:bodyPr>
          <a:lstStyle>
            <a:defPPr>
              <a:defRPr lang="en-US"/>
            </a:defPPr>
            <a:lvl1pPr defTabSz="932597">
              <a:defRPr sz="1600">
                <a:solidFill>
                  <a:schemeClr val="bg2"/>
                </a:solidFill>
              </a:defRPr>
            </a:lvl1pPr>
          </a:lstStyle>
          <a:p>
            <a:pPr algn="ctr"/>
            <a:r>
              <a:rPr lang="en-US" sz="1568" dirty="0">
                <a:solidFill>
                  <a:srgbClr val="FFFFFF"/>
                </a:solidFill>
              </a:rPr>
              <a:t>Cross Platform C Code</a:t>
            </a:r>
          </a:p>
        </p:txBody>
      </p:sp>
      <p:sp>
        <p:nvSpPr>
          <p:cNvPr id="85" name="2 Device"/>
          <p:cNvSpPr txBox="1"/>
          <p:nvPr/>
        </p:nvSpPr>
        <p:spPr>
          <a:xfrm>
            <a:off x="6967465" y="6226709"/>
            <a:ext cx="5090651"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rgbClr val="FFFFFF"/>
                </a:solidFill>
              </a:defRPr>
            </a:lvl1pPr>
          </a:lstStyle>
          <a:p>
            <a:pPr algn="ctr"/>
            <a:r>
              <a:rPr lang="en-US" sz="1568" dirty="0"/>
              <a:t>OS Abstraction Layer / OS Bindings</a:t>
            </a:r>
          </a:p>
        </p:txBody>
      </p:sp>
      <p:sp>
        <p:nvSpPr>
          <p:cNvPr id="86" name="2 Device"/>
          <p:cNvSpPr txBox="1"/>
          <p:nvPr/>
        </p:nvSpPr>
        <p:spPr>
          <a:xfrm>
            <a:off x="6960251" y="4896792"/>
            <a:ext cx="1238093"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a:r>
              <a:rPr lang="en-US" sz="1568" dirty="0">
                <a:solidFill>
                  <a:srgbClr val="FFFFFF"/>
                </a:solidFill>
              </a:rPr>
              <a:t>C API</a:t>
            </a:r>
          </a:p>
        </p:txBody>
      </p:sp>
      <p:sp>
        <p:nvSpPr>
          <p:cNvPr id="87" name="2 Device"/>
          <p:cNvSpPr txBox="1"/>
          <p:nvPr/>
        </p:nvSpPr>
        <p:spPr>
          <a:xfrm>
            <a:off x="8229922" y="4895776"/>
            <a:ext cx="1228607"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a:r>
              <a:rPr lang="en-US" sz="1568" dirty="0">
                <a:solidFill>
                  <a:srgbClr val="FFFFFF"/>
                </a:solidFill>
              </a:rPr>
              <a:t>.NET  API</a:t>
            </a:r>
          </a:p>
        </p:txBody>
      </p:sp>
      <p:sp>
        <p:nvSpPr>
          <p:cNvPr id="88" name="2 Device"/>
          <p:cNvSpPr txBox="1"/>
          <p:nvPr/>
        </p:nvSpPr>
        <p:spPr>
          <a:xfrm>
            <a:off x="9516952" y="4894892"/>
            <a:ext cx="1228338" cy="422417"/>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a:r>
              <a:rPr lang="en-US" sz="1568" dirty="0">
                <a:solidFill>
                  <a:srgbClr val="FFFFFF"/>
                </a:solidFill>
              </a:rPr>
              <a:t>Java API</a:t>
            </a:r>
          </a:p>
        </p:txBody>
      </p:sp>
      <p:sp>
        <p:nvSpPr>
          <p:cNvPr id="89" name="2 Device"/>
          <p:cNvSpPr txBox="1"/>
          <p:nvPr/>
        </p:nvSpPr>
        <p:spPr>
          <a:xfrm>
            <a:off x="10829509" y="4894892"/>
            <a:ext cx="1228607" cy="422319"/>
          </a:xfrm>
          <a:prstGeom prst="rect">
            <a:avLst/>
          </a:prstGeom>
          <a:solidFill>
            <a:srgbClr val="3999C6"/>
          </a:solidFill>
        </p:spPr>
        <p:txBody>
          <a:bodyPr wrap="square" lIns="89642" tIns="89642" rIns="89642" bIns="89642" rtlCol="0">
            <a:spAutoFit/>
          </a:bodyPr>
          <a:lstStyle>
            <a:defPPr>
              <a:defRPr lang="en-US"/>
            </a:defPPr>
            <a:lvl1pPr defTabSz="932597">
              <a:defRPr sz="1600">
                <a:solidFill>
                  <a:schemeClr val="bg2"/>
                </a:solidFill>
              </a:defRPr>
            </a:lvl1pPr>
          </a:lstStyle>
          <a:p>
            <a:pPr algn="ctr"/>
            <a:r>
              <a:rPr lang="en-US" sz="1568" dirty="0" err="1">
                <a:solidFill>
                  <a:srgbClr val="FFFFFF"/>
                </a:solidFill>
              </a:rPr>
              <a:t>Js</a:t>
            </a:r>
            <a:r>
              <a:rPr lang="en-US" sz="1568" dirty="0">
                <a:solidFill>
                  <a:srgbClr val="FFFFFF"/>
                </a:solidFill>
              </a:rPr>
              <a:t> API</a:t>
            </a:r>
          </a:p>
        </p:txBody>
      </p:sp>
    </p:spTree>
    <p:extLst>
      <p:ext uri="{BB962C8B-B14F-4D97-AF65-F5344CB8AC3E}">
        <p14:creationId xmlns:p14="http://schemas.microsoft.com/office/powerpoint/2010/main" val="8711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evice"/>
          <p:cNvSpPr/>
          <p:nvPr/>
        </p:nvSpPr>
        <p:spPr bwMode="auto">
          <a:xfrm>
            <a:off x="775820" y="3502312"/>
            <a:ext cx="1314258" cy="1344604"/>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fontAlgn="base">
              <a:lnSpc>
                <a:spcPct val="90000"/>
              </a:lnSpc>
              <a:spcBef>
                <a:spcPct val="0"/>
              </a:spcBef>
              <a:defRPr/>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a:t>
            </a:r>
          </a:p>
        </p:txBody>
      </p:sp>
      <p:sp>
        <p:nvSpPr>
          <p:cNvPr id="5" name="Event processing"/>
          <p:cNvSpPr/>
          <p:nvPr/>
        </p:nvSpPr>
        <p:spPr>
          <a:xfrm>
            <a:off x="8592887" y="2982015"/>
            <a:ext cx="2832625" cy="747032"/>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Event processing</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(hot and cold path)</a:t>
            </a:r>
          </a:p>
        </p:txBody>
      </p:sp>
      <p:sp>
        <p:nvSpPr>
          <p:cNvPr id="6" name="Device provisioning"/>
          <p:cNvSpPr/>
          <p:nvPr/>
        </p:nvSpPr>
        <p:spPr>
          <a:xfrm>
            <a:off x="8592887" y="5715691"/>
            <a:ext cx="2832625" cy="77171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provisioning </a:t>
            </a:r>
            <a:b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management</a:t>
            </a:r>
          </a:p>
        </p:txBody>
      </p:sp>
      <p:sp>
        <p:nvSpPr>
          <p:cNvPr id="7" name="IoT Hub"/>
          <p:cNvSpPr/>
          <p:nvPr/>
        </p:nvSpPr>
        <p:spPr bwMode="auto">
          <a:xfrm>
            <a:off x="3268173" y="2892387"/>
            <a:ext cx="4122925" cy="3595019"/>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Your IoT Hub</a:t>
            </a:r>
          </a:p>
        </p:txBody>
      </p:sp>
      <p:grpSp>
        <p:nvGrpSpPr>
          <p:cNvPr id="8" name="Device … 1"/>
          <p:cNvGrpSpPr/>
          <p:nvPr/>
        </p:nvGrpSpPr>
        <p:grpSpPr>
          <a:xfrm>
            <a:off x="3178546" y="3430159"/>
            <a:ext cx="1344432" cy="1523690"/>
            <a:chOff x="1829165" y="3680140"/>
            <a:chExt cx="1371585" cy="1554464"/>
          </a:xfrm>
        </p:grpSpPr>
        <p:sp>
          <p:nvSpPr>
            <p:cNvPr id="9" name="Rectangle 8"/>
            <p:cNvSpPr/>
            <p:nvPr/>
          </p:nvSpPr>
          <p:spPr bwMode="auto">
            <a:xfrm>
              <a:off x="1829165" y="3680140"/>
              <a:ext cx="1371585" cy="1554464"/>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a:t>
              </a:r>
            </a:p>
          </p:txBody>
        </p:sp>
        <p:sp>
          <p:nvSpPr>
            <p:cNvPr id="10" name="Rectangle 9"/>
            <p:cNvSpPr/>
            <p:nvPr/>
          </p:nvSpPr>
          <p:spPr bwMode="auto">
            <a:xfrm>
              <a:off x="2012042" y="4340636"/>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C2D queue</a:t>
              </a:r>
            </a:p>
            <a:p>
              <a:pPr defTabSz="914367">
                <a:defRPr/>
              </a:pPr>
              <a:r>
                <a:rPr lang="en-US" sz="1078" dirty="0">
                  <a:gradFill>
                    <a:gsLst>
                      <a:gs pos="50000">
                        <a:schemeClr val="bg1"/>
                      </a:gs>
                      <a:gs pos="0">
                        <a:schemeClr val="bg1"/>
                      </a:gs>
                    </a:gsLst>
                  </a:gradFill>
                  <a:latin typeface="Segoe UI"/>
                </a:rPr>
                <a:t>endpoint</a:t>
              </a:r>
            </a:p>
          </p:txBody>
        </p:sp>
        <p:sp>
          <p:nvSpPr>
            <p:cNvPr id="11" name="Rectangle 10"/>
            <p:cNvSpPr/>
            <p:nvPr/>
          </p:nvSpPr>
          <p:spPr bwMode="auto">
            <a:xfrm>
              <a:off x="2012041" y="3792002"/>
              <a:ext cx="1005829" cy="457195"/>
            </a:xfrm>
            <a:prstGeom prst="rect">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r>
                <a:rPr lang="en-US" sz="1078" dirty="0">
                  <a:gradFill>
                    <a:gsLst>
                      <a:gs pos="50000">
                        <a:schemeClr val="bg1"/>
                      </a:gs>
                      <a:gs pos="0">
                        <a:schemeClr val="bg1"/>
                      </a:gs>
                    </a:gsLst>
                  </a:gradFill>
                  <a:latin typeface="Segoe UI"/>
                </a:rPr>
                <a:t>D2C send endpoint</a:t>
              </a:r>
            </a:p>
          </p:txBody>
        </p:sp>
      </p:grpSp>
      <p:sp>
        <p:nvSpPr>
          <p:cNvPr id="12" name="Device … 2"/>
          <p:cNvSpPr/>
          <p:nvPr/>
        </p:nvSpPr>
        <p:spPr bwMode="auto">
          <a:xfrm>
            <a:off x="3178546" y="513310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3" name="Device …3"/>
          <p:cNvSpPr/>
          <p:nvPr/>
        </p:nvSpPr>
        <p:spPr bwMode="auto">
          <a:xfrm>
            <a:off x="3178546" y="5605824"/>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4" name="Device …4"/>
          <p:cNvSpPr/>
          <p:nvPr/>
        </p:nvSpPr>
        <p:spPr bwMode="auto">
          <a:xfrm>
            <a:off x="3178543" y="6038217"/>
            <a:ext cx="1344432" cy="358516"/>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a:t>
            </a:r>
          </a:p>
        </p:txBody>
      </p:sp>
      <p:sp>
        <p:nvSpPr>
          <p:cNvPr id="15" name="D2C receive endpoint"/>
          <p:cNvSpPr/>
          <p:nvPr/>
        </p:nvSpPr>
        <p:spPr bwMode="auto">
          <a:xfrm>
            <a:off x="6136296" y="3430159"/>
            <a:ext cx="1344432" cy="838849"/>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D2C receive endpoint</a:t>
            </a:r>
          </a:p>
        </p:txBody>
      </p:sp>
      <p:sp>
        <p:nvSpPr>
          <p:cNvPr id="16" name="C2D send endpoint"/>
          <p:cNvSpPr/>
          <p:nvPr/>
        </p:nvSpPr>
        <p:spPr bwMode="auto">
          <a:xfrm>
            <a:off x="6136296" y="4326445"/>
            <a:ext cx="1344432" cy="581717"/>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C2D send endpoint</a:t>
            </a:r>
          </a:p>
        </p:txBody>
      </p:sp>
      <p:sp>
        <p:nvSpPr>
          <p:cNvPr id="17" name="Msg feedback"/>
          <p:cNvSpPr/>
          <p:nvPr/>
        </p:nvSpPr>
        <p:spPr bwMode="auto">
          <a:xfrm>
            <a:off x="6136295" y="4953850"/>
            <a:ext cx="1344432" cy="7618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err="1">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Msg</a:t>
            </a: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 feedback </a:t>
            </a:r>
            <a:b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b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and monitoring endpoint</a:t>
            </a:r>
          </a:p>
        </p:txBody>
      </p:sp>
      <p:sp>
        <p:nvSpPr>
          <p:cNvPr id="18" name="Device identity management"/>
          <p:cNvSpPr/>
          <p:nvPr/>
        </p:nvSpPr>
        <p:spPr bwMode="auto">
          <a:xfrm>
            <a:off x="6136294" y="5785081"/>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identity management</a:t>
            </a:r>
          </a:p>
        </p:txBody>
      </p:sp>
      <p:sp>
        <p:nvSpPr>
          <p:cNvPr id="19" name="IoT Hub management"/>
          <p:cNvSpPr/>
          <p:nvPr/>
        </p:nvSpPr>
        <p:spPr bwMode="auto">
          <a:xfrm>
            <a:off x="4659595" y="5964340"/>
            <a:ext cx="1344432" cy="629041"/>
          </a:xfrm>
          <a:prstGeom prst="rect">
            <a:avLst/>
          </a:prstGeom>
          <a:solidFill>
            <a:schemeClr val="accent3">
              <a:alpha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078"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IoT Hub management</a:t>
            </a:r>
          </a:p>
        </p:txBody>
      </p:sp>
      <p:cxnSp>
        <p:nvCxnSpPr>
          <p:cNvPr id="20" name="Straight Arrow Connector 19"/>
          <p:cNvCxnSpPr/>
          <p:nvPr/>
        </p:nvCxnSpPr>
        <p:spPr>
          <a:xfrm>
            <a:off x="2088273" y="3741505"/>
            <a:ext cx="931896" cy="0"/>
          </a:xfrm>
          <a:prstGeom prst="straightConnector1">
            <a:avLst/>
          </a:prstGeom>
          <a:ln w="38100">
            <a:solidFill>
              <a:srgbClr val="777777"/>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1" name="Event processing"/>
          <p:cNvGrpSpPr/>
          <p:nvPr/>
        </p:nvGrpSpPr>
        <p:grpSpPr>
          <a:xfrm>
            <a:off x="10726028" y="3064806"/>
            <a:ext cx="537849" cy="544542"/>
            <a:chOff x="3876323" y="2412935"/>
            <a:chExt cx="981584" cy="1503227"/>
          </a:xfrm>
        </p:grpSpPr>
        <p:grpSp>
          <p:nvGrpSpPr>
            <p:cNvPr id="22" name="Group 21"/>
            <p:cNvGrpSpPr/>
            <p:nvPr/>
          </p:nvGrpSpPr>
          <p:grpSpPr>
            <a:xfrm>
              <a:off x="4075337" y="2655193"/>
              <a:ext cx="640701" cy="978962"/>
              <a:chOff x="3978978" y="2691315"/>
              <a:chExt cx="745467" cy="1374671"/>
            </a:xfrm>
          </p:grpSpPr>
          <p:sp>
            <p:nvSpPr>
              <p:cNvPr id="25" name="Rectangle 24"/>
              <p:cNvSpPr/>
              <p:nvPr>
                <p:custDataLst>
                  <p:tags r:id="rId7"/>
                </p:custDataLst>
              </p:nvPr>
            </p:nvSpPr>
            <p:spPr bwMode="auto">
              <a:xfrm>
                <a:off x="3978978" y="269131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6" name="Rectangle 25"/>
              <p:cNvSpPr/>
              <p:nvPr>
                <p:custDataLst>
                  <p:tags r:id="rId8"/>
                </p:custDataLst>
              </p:nvPr>
            </p:nvSpPr>
            <p:spPr bwMode="auto">
              <a:xfrm>
                <a:off x="4269686" y="2945333"/>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7" name="Rectangle 26"/>
              <p:cNvSpPr/>
              <p:nvPr>
                <p:custDataLst>
                  <p:tags r:id="rId9"/>
                </p:custDataLst>
              </p:nvPr>
            </p:nvSpPr>
            <p:spPr bwMode="auto">
              <a:xfrm>
                <a:off x="3978978" y="3195771"/>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8" name="Rectangle 27"/>
              <p:cNvSpPr/>
              <p:nvPr>
                <p:custDataLst>
                  <p:tags r:id="rId10"/>
                </p:custDataLst>
              </p:nvPr>
            </p:nvSpPr>
            <p:spPr bwMode="auto">
              <a:xfrm>
                <a:off x="4269686" y="3482449"/>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29" name="Rectangle 28"/>
              <p:cNvSpPr/>
              <p:nvPr>
                <p:custDataLst>
                  <p:tags r:id="rId11"/>
                </p:custDataLst>
              </p:nvPr>
            </p:nvSpPr>
            <p:spPr bwMode="auto">
              <a:xfrm>
                <a:off x="3978978" y="3700226"/>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30" name="Rectangle 29"/>
              <p:cNvSpPr/>
              <p:nvPr>
                <p:custDataLst>
                  <p:tags r:id="rId12"/>
                </p:custDataLst>
              </p:nvPr>
            </p:nvSpPr>
            <p:spPr bwMode="auto">
              <a:xfrm>
                <a:off x="4541565" y="3194355"/>
                <a:ext cx="182880" cy="365760"/>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23" name="Freeform 2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4" name="Freeform 2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cxnSp>
        <p:nvCxnSpPr>
          <p:cNvPr id="31" name="Straight Arrow Connector 30"/>
          <p:cNvCxnSpPr/>
          <p:nvPr/>
        </p:nvCxnSpPr>
        <p:spPr>
          <a:xfrm>
            <a:off x="2088273" y="426900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088273" y="532346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088273" y="580451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088273" y="627885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7588574" y="3698994"/>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588574" y="4099168"/>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7588574" y="4696541"/>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7588574" y="5252144"/>
            <a:ext cx="931896" cy="0"/>
          </a:xfrm>
          <a:prstGeom prst="straightConnector1">
            <a:avLst/>
          </a:prstGeom>
          <a:ln w="38100">
            <a:solidFill>
              <a:srgbClr val="777777"/>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7588574" y="6236349"/>
            <a:ext cx="931896" cy="0"/>
          </a:xfrm>
          <a:prstGeom prst="straightConnector1">
            <a:avLst/>
          </a:prstGeom>
          <a:ln w="38100">
            <a:solidFill>
              <a:srgbClr val="777777"/>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0" name="Device … 2"/>
          <p:cNvGrpSpPr/>
          <p:nvPr/>
        </p:nvGrpSpPr>
        <p:grpSpPr>
          <a:xfrm>
            <a:off x="4206371" y="5157693"/>
            <a:ext cx="186771" cy="309341"/>
            <a:chOff x="4593735" y="4663834"/>
            <a:chExt cx="152594" cy="252735"/>
          </a:xfrm>
        </p:grpSpPr>
        <p:sp>
          <p:nvSpPr>
            <p:cNvPr id="41" name="Freeform 13"/>
            <p:cNvSpPr>
              <a:spLocks noEditPoints="1"/>
            </p:cNvSpPr>
            <p:nvPr/>
          </p:nvSpPr>
          <p:spPr bwMode="auto">
            <a:xfrm>
              <a:off x="4593735" y="4663834"/>
              <a:ext cx="128641" cy="86722"/>
            </a:xfrm>
            <a:prstGeom prst="frame">
              <a:avLst/>
            </a:pr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42" name="Freeform 15"/>
            <p:cNvSpPr>
              <a:spLocks/>
            </p:cNvSpPr>
            <p:nvPr/>
          </p:nvSpPr>
          <p:spPr bwMode="auto">
            <a:xfrm>
              <a:off x="4593735" y="4682953"/>
              <a:ext cx="152594" cy="233616"/>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3" name="device"/>
          <p:cNvGrpSpPr/>
          <p:nvPr/>
        </p:nvGrpSpPr>
        <p:grpSpPr>
          <a:xfrm>
            <a:off x="967673" y="3698994"/>
            <a:ext cx="896387" cy="860833"/>
            <a:chOff x="1293353" y="3131506"/>
            <a:chExt cx="914361" cy="878094"/>
          </a:xfrm>
        </p:grpSpPr>
        <p:grpSp>
          <p:nvGrpSpPr>
            <p:cNvPr id="44" name="Group 43"/>
            <p:cNvGrpSpPr/>
            <p:nvPr/>
          </p:nvGrpSpPr>
          <p:grpSpPr>
            <a:xfrm>
              <a:off x="1293353" y="3201595"/>
              <a:ext cx="349840" cy="579424"/>
              <a:chOff x="1763317" y="5394932"/>
              <a:chExt cx="349840" cy="579424"/>
            </a:xfrm>
          </p:grpSpPr>
          <p:sp>
            <p:nvSpPr>
              <p:cNvPr id="52"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3"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45" name="Group 44"/>
            <p:cNvGrpSpPr/>
            <p:nvPr/>
          </p:nvGrpSpPr>
          <p:grpSpPr>
            <a:xfrm>
              <a:off x="1643194" y="3542295"/>
              <a:ext cx="564520" cy="467305"/>
              <a:chOff x="517516" y="3589298"/>
              <a:chExt cx="1770439" cy="1465554"/>
            </a:xfrm>
          </p:grpSpPr>
          <p:sp>
            <p:nvSpPr>
              <p:cNvPr id="49"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0" name="Oval 29"/>
              <p:cNvSpPr>
                <a:spLocks noChangeArrowheads="1"/>
              </p:cNvSpPr>
              <p:nvPr/>
            </p:nvSpPr>
            <p:spPr bwMode="auto">
              <a:xfrm>
                <a:off x="1204260" y="3589298"/>
                <a:ext cx="241493" cy="241493"/>
              </a:xfrm>
              <a:prstGeom prst="ellipse">
                <a:avLst/>
              </a:prstGeom>
              <a:solidFill>
                <a:srgbClr val="86BE0E"/>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51"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p:cNvGrpSpPr/>
            <p:nvPr/>
          </p:nvGrpSpPr>
          <p:grpSpPr>
            <a:xfrm>
              <a:off x="1783977" y="3131506"/>
              <a:ext cx="423736" cy="255258"/>
              <a:chOff x="1783977" y="3232718"/>
              <a:chExt cx="423736" cy="255258"/>
            </a:xfrm>
          </p:grpSpPr>
          <p:sp>
            <p:nvSpPr>
              <p:cNvPr id="47"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48"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54" name="Device …4"/>
          <p:cNvGrpSpPr/>
          <p:nvPr/>
        </p:nvGrpSpPr>
        <p:grpSpPr>
          <a:xfrm>
            <a:off x="4037679" y="6053118"/>
            <a:ext cx="399886" cy="331022"/>
            <a:chOff x="517516" y="3589298"/>
            <a:chExt cx="1770439" cy="1465554"/>
          </a:xfrm>
        </p:grpSpPr>
        <p:sp>
          <p:nvSpPr>
            <p:cNvPr id="55"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56" name="Oval 29"/>
            <p:cNvSpPr>
              <a:spLocks noChangeArrowheads="1"/>
            </p:cNvSpPr>
            <p:nvPr/>
          </p:nvSpPr>
          <p:spPr bwMode="auto">
            <a:xfrm>
              <a:off x="1204260" y="3589298"/>
              <a:ext cx="241493" cy="241493"/>
            </a:xfrm>
            <a:prstGeom prst="ellipse">
              <a:avLst/>
            </a:prstGeom>
            <a:solidFill>
              <a:srgbClr val="86BE0E"/>
            </a:solidFill>
            <a:ln>
              <a:noFill/>
            </a:ln>
          </p:spPr>
          <p:txBody>
            <a:bodyPr vert="horz" wrap="square" lIns="89642" tIns="44821" rIns="89642" bIns="44821" numCol="1" anchor="t" anchorCtr="0" compatLnSpc="1">
              <a:prstTxWarp prst="textNoShape">
                <a:avLst/>
              </a:prstTxWarp>
            </a:bodyPr>
            <a:lstStyle/>
            <a:p>
              <a:pPr defTabSz="914314">
                <a:defRPr/>
              </a:pPr>
              <a:endParaRPr lang="en-US">
                <a:solidFill>
                  <a:prstClr val="black"/>
                </a:solidFill>
                <a:latin typeface="Segoe UI"/>
              </a:endParaRPr>
            </a:p>
          </p:txBody>
        </p:sp>
        <p:sp>
          <p:nvSpPr>
            <p:cNvPr id="57"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Device …3"/>
          <p:cNvGrpSpPr/>
          <p:nvPr/>
        </p:nvGrpSpPr>
        <p:grpSpPr>
          <a:xfrm>
            <a:off x="4075789" y="5667661"/>
            <a:ext cx="333022" cy="200612"/>
            <a:chOff x="1783977" y="3232718"/>
            <a:chExt cx="423736" cy="255258"/>
          </a:xfrm>
        </p:grpSpPr>
        <p:sp>
          <p:nvSpPr>
            <p:cNvPr id="59"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60"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sp>
        <p:nvSpPr>
          <p:cNvPr id="61" name="Device … 1"/>
          <p:cNvSpPr>
            <a:spLocks noEditPoints="1"/>
          </p:cNvSpPr>
          <p:nvPr/>
        </p:nvSpPr>
        <p:spPr bwMode="black">
          <a:xfrm>
            <a:off x="4101531" y="461674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62" name="IoT Hub management"/>
          <p:cNvGrpSpPr/>
          <p:nvPr/>
        </p:nvGrpSpPr>
        <p:grpSpPr>
          <a:xfrm>
            <a:off x="5523418" y="5992454"/>
            <a:ext cx="417153" cy="367817"/>
            <a:chOff x="5940450" y="5470954"/>
            <a:chExt cx="425518" cy="375193"/>
          </a:xfrm>
        </p:grpSpPr>
        <p:sp>
          <p:nvSpPr>
            <p:cNvPr id="63" name="Freeform 62"/>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6032077" y="5601867"/>
              <a:ext cx="258584" cy="74058"/>
              <a:chOff x="5993561" y="5590711"/>
              <a:chExt cx="371622" cy="106432"/>
            </a:xfrm>
          </p:grpSpPr>
          <p:sp>
            <p:nvSpPr>
              <p:cNvPr id="69" name="Rectangle 68"/>
              <p:cNvSpPr/>
              <p:nvPr/>
            </p:nvSpPr>
            <p:spPr bwMode="auto">
              <a:xfrm>
                <a:off x="599356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p:cNvSpPr/>
              <p:nvPr/>
            </p:nvSpPr>
            <p:spPr bwMode="auto">
              <a:xfrm>
                <a:off x="6123832"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p:cNvSpPr/>
              <p:nvPr/>
            </p:nvSpPr>
            <p:spPr bwMode="auto">
              <a:xfrm>
                <a:off x="6258751" y="5590711"/>
                <a:ext cx="106432" cy="1064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 name="Group 64"/>
            <p:cNvGrpSpPr/>
            <p:nvPr/>
          </p:nvGrpSpPr>
          <p:grpSpPr>
            <a:xfrm>
              <a:off x="6032077" y="5697143"/>
              <a:ext cx="258584" cy="74058"/>
              <a:chOff x="5993561" y="5590711"/>
              <a:chExt cx="371622" cy="106432"/>
            </a:xfrm>
          </p:grpSpPr>
          <p:sp>
            <p:nvSpPr>
              <p:cNvPr id="66" name="Rectangle 65"/>
              <p:cNvSpPr/>
              <p:nvPr/>
            </p:nvSpPr>
            <p:spPr bwMode="auto">
              <a:xfrm>
                <a:off x="5993561" y="5590711"/>
                <a:ext cx="106432" cy="106432"/>
              </a:xfrm>
              <a:prstGeom prst="rect">
                <a:avLst/>
              </a:pr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6123832"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6258751" y="5590711"/>
                <a:ext cx="106432" cy="106432"/>
              </a:xfrm>
              <a:prstGeom prst="rect">
                <a:avLst/>
              </a:prstGeom>
              <a:solidFill>
                <a:srgbClr val="B2B3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2" name="Device identity management"/>
          <p:cNvSpPr>
            <a:spLocks noEditPoints="1"/>
          </p:cNvSpPr>
          <p:nvPr/>
        </p:nvSpPr>
        <p:spPr bwMode="black">
          <a:xfrm>
            <a:off x="7140382" y="5846744"/>
            <a:ext cx="291611" cy="29141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3" name="Device provisioning"/>
          <p:cNvSpPr>
            <a:spLocks noChangeAspect="1" noEditPoints="1"/>
          </p:cNvSpPr>
          <p:nvPr/>
        </p:nvSpPr>
        <p:spPr bwMode="auto">
          <a:xfrm>
            <a:off x="10607454" y="5804515"/>
            <a:ext cx="714854" cy="5796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nvGrpSpPr>
          <p:cNvPr id="74" name="C2D send endpoint"/>
          <p:cNvGrpSpPr>
            <a:grpSpLocks noChangeAspect="1"/>
          </p:cNvGrpSpPr>
          <p:nvPr/>
        </p:nvGrpSpPr>
        <p:grpSpPr bwMode="auto">
          <a:xfrm>
            <a:off x="7164414" y="4414403"/>
            <a:ext cx="180999" cy="182741"/>
            <a:chOff x="8096" y="-1886"/>
            <a:chExt cx="935" cy="944"/>
          </a:xfrm>
          <a:solidFill>
            <a:schemeClr val="bg1"/>
          </a:solidFill>
        </p:grpSpPr>
        <p:sp>
          <p:nvSpPr>
            <p:cNvPr id="75" name="Oval 718"/>
            <p:cNvSpPr>
              <a:spLocks noChangeArrowheads="1"/>
            </p:cNvSpPr>
            <p:nvPr/>
          </p:nvSpPr>
          <p:spPr bwMode="auto">
            <a:xfrm>
              <a:off x="8096" y="-1202"/>
              <a:ext cx="257" cy="260"/>
            </a:xfrm>
            <a:prstGeom prst="ellipse">
              <a:avLst/>
            </a:pr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6" name="Freeform 719"/>
            <p:cNvSpPr>
              <a:spLocks/>
            </p:cNvSpPr>
            <p:nvPr/>
          </p:nvSpPr>
          <p:spPr bwMode="auto">
            <a:xfrm>
              <a:off x="8096" y="-1568"/>
              <a:ext cx="618" cy="626"/>
            </a:xfrm>
            <a:custGeom>
              <a:avLst/>
              <a:gdLst>
                <a:gd name="T0" fmla="*/ 262 w 262"/>
                <a:gd name="T1" fmla="*/ 265 h 265"/>
                <a:gd name="T2" fmla="*/ 186 w 262"/>
                <a:gd name="T3" fmla="*/ 265 h 265"/>
                <a:gd name="T4" fmla="*/ 0 w 262"/>
                <a:gd name="T5" fmla="*/ 78 h 265"/>
                <a:gd name="T6" fmla="*/ 0 w 262"/>
                <a:gd name="T7" fmla="*/ 78 h 265"/>
                <a:gd name="T8" fmla="*/ 0 w 262"/>
                <a:gd name="T9" fmla="*/ 0 h 265"/>
                <a:gd name="T10" fmla="*/ 262 w 262"/>
                <a:gd name="T11" fmla="*/ 265 h 265"/>
              </a:gdLst>
              <a:ahLst/>
              <a:cxnLst>
                <a:cxn ang="0">
                  <a:pos x="T0" y="T1"/>
                </a:cxn>
                <a:cxn ang="0">
                  <a:pos x="T2" y="T3"/>
                </a:cxn>
                <a:cxn ang="0">
                  <a:pos x="T4" y="T5"/>
                </a:cxn>
                <a:cxn ang="0">
                  <a:pos x="T6" y="T7"/>
                </a:cxn>
                <a:cxn ang="0">
                  <a:pos x="T8" y="T9"/>
                </a:cxn>
                <a:cxn ang="0">
                  <a:pos x="T10" y="T11"/>
                </a:cxn>
              </a:cxnLst>
              <a:rect l="0" t="0" r="r" b="b"/>
              <a:pathLst>
                <a:path w="262" h="265">
                  <a:moveTo>
                    <a:pt x="262" y="265"/>
                  </a:moveTo>
                  <a:cubicBezTo>
                    <a:pt x="186" y="265"/>
                    <a:pt x="186" y="265"/>
                    <a:pt x="186" y="265"/>
                  </a:cubicBezTo>
                  <a:cubicBezTo>
                    <a:pt x="186" y="161"/>
                    <a:pt x="103" y="78"/>
                    <a:pt x="0" y="78"/>
                  </a:cubicBezTo>
                  <a:cubicBezTo>
                    <a:pt x="0" y="78"/>
                    <a:pt x="0" y="78"/>
                    <a:pt x="0" y="78"/>
                  </a:cubicBezTo>
                  <a:cubicBezTo>
                    <a:pt x="0" y="0"/>
                    <a:pt x="0" y="0"/>
                    <a:pt x="0" y="0"/>
                  </a:cubicBezTo>
                  <a:cubicBezTo>
                    <a:pt x="145" y="0"/>
                    <a:pt x="262" y="119"/>
                    <a:pt x="262" y="265"/>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sp>
          <p:nvSpPr>
            <p:cNvPr id="77" name="Freeform 720"/>
            <p:cNvSpPr>
              <a:spLocks/>
            </p:cNvSpPr>
            <p:nvPr/>
          </p:nvSpPr>
          <p:spPr bwMode="auto">
            <a:xfrm>
              <a:off x="8096" y="-1886"/>
              <a:ext cx="935" cy="944"/>
            </a:xfrm>
            <a:custGeom>
              <a:avLst/>
              <a:gdLst>
                <a:gd name="T0" fmla="*/ 317 w 396"/>
                <a:gd name="T1" fmla="*/ 400 h 400"/>
                <a:gd name="T2" fmla="*/ 0 w 396"/>
                <a:gd name="T3" fmla="*/ 80 h 400"/>
                <a:gd name="T4" fmla="*/ 0 w 396"/>
                <a:gd name="T5" fmla="*/ 0 h 400"/>
                <a:gd name="T6" fmla="*/ 396 w 396"/>
                <a:gd name="T7" fmla="*/ 400 h 400"/>
                <a:gd name="T8" fmla="*/ 317 w 396"/>
                <a:gd name="T9" fmla="*/ 400 h 400"/>
              </a:gdLst>
              <a:ahLst/>
              <a:cxnLst>
                <a:cxn ang="0">
                  <a:pos x="T0" y="T1"/>
                </a:cxn>
                <a:cxn ang="0">
                  <a:pos x="T2" y="T3"/>
                </a:cxn>
                <a:cxn ang="0">
                  <a:pos x="T4" y="T5"/>
                </a:cxn>
                <a:cxn ang="0">
                  <a:pos x="T6" y="T7"/>
                </a:cxn>
                <a:cxn ang="0">
                  <a:pos x="T8" y="T9"/>
                </a:cxn>
              </a:cxnLst>
              <a:rect l="0" t="0" r="r" b="b"/>
              <a:pathLst>
                <a:path w="396" h="400">
                  <a:moveTo>
                    <a:pt x="317" y="400"/>
                  </a:moveTo>
                  <a:cubicBezTo>
                    <a:pt x="317" y="223"/>
                    <a:pt x="175" y="80"/>
                    <a:pt x="0" y="80"/>
                  </a:cubicBezTo>
                  <a:cubicBezTo>
                    <a:pt x="0" y="0"/>
                    <a:pt x="0" y="0"/>
                    <a:pt x="0" y="0"/>
                  </a:cubicBezTo>
                  <a:cubicBezTo>
                    <a:pt x="219" y="0"/>
                    <a:pt x="396" y="179"/>
                    <a:pt x="396" y="400"/>
                  </a:cubicBezTo>
                  <a:lnTo>
                    <a:pt x="317" y="4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078">
                <a:solidFill>
                  <a:prstClr val="white"/>
                </a:solidFill>
                <a:latin typeface="Segoe UI"/>
              </a:endParaRPr>
            </a:p>
          </p:txBody>
        </p:sp>
      </p:grpSp>
      <p:grpSp>
        <p:nvGrpSpPr>
          <p:cNvPr id="78" name="Group 77"/>
          <p:cNvGrpSpPr/>
          <p:nvPr/>
        </p:nvGrpSpPr>
        <p:grpSpPr>
          <a:xfrm>
            <a:off x="8592887" y="3852065"/>
            <a:ext cx="2922218" cy="1753758"/>
            <a:chOff x="9071468" y="3287646"/>
            <a:chExt cx="2980815" cy="1788925"/>
          </a:xfrm>
        </p:grpSpPr>
        <p:sp>
          <p:nvSpPr>
            <p:cNvPr id="79" name="Device business logic,"/>
            <p:cNvSpPr/>
            <p:nvPr/>
          </p:nvSpPr>
          <p:spPr>
            <a:xfrm>
              <a:off x="9071468" y="3287646"/>
              <a:ext cx="2887291" cy="1788925"/>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Device business logic,</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connectivity monitoring</a:t>
              </a:r>
            </a:p>
          </p:txBody>
        </p:sp>
        <p:pic>
          <p:nvPicPr>
            <p:cNvPr id="80" name="Device business logic,"/>
            <p:cNvPicPr>
              <a:picLocks noChangeAspect="1"/>
            </p:cNvPicPr>
            <p:nvPr/>
          </p:nvPicPr>
          <p:blipFill>
            <a:blip r:embed="rId14">
              <a:clrChange>
                <a:clrFrom>
                  <a:srgbClr val="FFFFFF"/>
                </a:clrFrom>
                <a:clrTo>
                  <a:srgbClr val="FFFFFF">
                    <a:alpha val="0"/>
                  </a:srgbClr>
                </a:clrTo>
              </a:clrChange>
            </a:blip>
            <a:stretch>
              <a:fillRect/>
            </a:stretch>
          </p:blipFill>
          <p:spPr>
            <a:xfrm>
              <a:off x="10565322" y="3531429"/>
              <a:ext cx="1486961" cy="771017"/>
            </a:xfrm>
            <a:prstGeom prst="rect">
              <a:avLst/>
            </a:prstGeom>
          </p:spPr>
        </p:pic>
      </p:grpSp>
      <p:sp>
        <p:nvSpPr>
          <p:cNvPr id="81" name="D2C receive endpoint"/>
          <p:cNvSpPr>
            <a:spLocks noChangeAspect="1"/>
          </p:cNvSpPr>
          <p:nvPr/>
        </p:nvSpPr>
        <p:spPr>
          <a:xfrm>
            <a:off x="7057543" y="3568511"/>
            <a:ext cx="342433" cy="195367"/>
          </a:xfrm>
          <a:custGeom>
            <a:avLst/>
            <a:gdLst>
              <a:gd name="connsiteX0" fmla="*/ 667304 w 790922"/>
              <a:gd name="connsiteY0" fmla="*/ 269960 h 451244"/>
              <a:gd name="connsiteX1" fmla="*/ 611339 w 790922"/>
              <a:gd name="connsiteY1" fmla="*/ 325925 h 451244"/>
              <a:gd name="connsiteX2" fmla="*/ 667304 w 790922"/>
              <a:gd name="connsiteY2" fmla="*/ 381890 h 451244"/>
              <a:gd name="connsiteX3" fmla="*/ 723269 w 790922"/>
              <a:gd name="connsiteY3" fmla="*/ 325925 h 451244"/>
              <a:gd name="connsiteX4" fmla="*/ 667304 w 790922"/>
              <a:gd name="connsiteY4" fmla="*/ 269960 h 451244"/>
              <a:gd name="connsiteX5" fmla="*/ 490129 w 790922"/>
              <a:gd name="connsiteY5" fmla="*/ 269960 h 451244"/>
              <a:gd name="connsiteX6" fmla="*/ 434164 w 790922"/>
              <a:gd name="connsiteY6" fmla="*/ 325925 h 451244"/>
              <a:gd name="connsiteX7" fmla="*/ 490129 w 790922"/>
              <a:gd name="connsiteY7" fmla="*/ 381890 h 451244"/>
              <a:gd name="connsiteX8" fmla="*/ 546094 w 790922"/>
              <a:gd name="connsiteY8" fmla="*/ 325925 h 451244"/>
              <a:gd name="connsiteX9" fmla="*/ 490129 w 790922"/>
              <a:gd name="connsiteY9" fmla="*/ 269960 h 451244"/>
              <a:gd name="connsiteX10" fmla="*/ 312954 w 790922"/>
              <a:gd name="connsiteY10" fmla="*/ 269960 h 451244"/>
              <a:gd name="connsiteX11" fmla="*/ 256989 w 790922"/>
              <a:gd name="connsiteY11" fmla="*/ 325925 h 451244"/>
              <a:gd name="connsiteX12" fmla="*/ 312954 w 790922"/>
              <a:gd name="connsiteY12" fmla="*/ 381890 h 451244"/>
              <a:gd name="connsiteX13" fmla="*/ 368919 w 790922"/>
              <a:gd name="connsiteY13" fmla="*/ 325925 h 451244"/>
              <a:gd name="connsiteX14" fmla="*/ 312954 w 790922"/>
              <a:gd name="connsiteY14" fmla="*/ 269960 h 451244"/>
              <a:gd name="connsiteX15" fmla="*/ 135779 w 790922"/>
              <a:gd name="connsiteY15" fmla="*/ 269960 h 451244"/>
              <a:gd name="connsiteX16" fmla="*/ 79814 w 790922"/>
              <a:gd name="connsiteY16" fmla="*/ 325925 h 451244"/>
              <a:gd name="connsiteX17" fmla="*/ 135779 w 790922"/>
              <a:gd name="connsiteY17" fmla="*/ 381890 h 451244"/>
              <a:gd name="connsiteX18" fmla="*/ 191744 w 790922"/>
              <a:gd name="connsiteY18" fmla="*/ 325925 h 451244"/>
              <a:gd name="connsiteX19" fmla="*/ 135779 w 790922"/>
              <a:gd name="connsiteY19" fmla="*/ 269960 h 451244"/>
              <a:gd name="connsiteX20" fmla="*/ 42480 w 790922"/>
              <a:gd name="connsiteY20" fmla="*/ 196370 h 451244"/>
              <a:gd name="connsiteX21" fmla="*/ 748442 w 790922"/>
              <a:gd name="connsiteY21" fmla="*/ 196370 h 451244"/>
              <a:gd name="connsiteX22" fmla="*/ 790922 w 790922"/>
              <a:gd name="connsiteY22" fmla="*/ 238850 h 451244"/>
              <a:gd name="connsiteX23" fmla="*/ 790922 w 790922"/>
              <a:gd name="connsiteY23" fmla="*/ 408764 h 451244"/>
              <a:gd name="connsiteX24" fmla="*/ 748442 w 790922"/>
              <a:gd name="connsiteY24" fmla="*/ 451244 h 451244"/>
              <a:gd name="connsiteX25" fmla="*/ 42480 w 790922"/>
              <a:gd name="connsiteY25" fmla="*/ 451244 h 451244"/>
              <a:gd name="connsiteX26" fmla="*/ 0 w 790922"/>
              <a:gd name="connsiteY26" fmla="*/ 408764 h 451244"/>
              <a:gd name="connsiteX27" fmla="*/ 0 w 790922"/>
              <a:gd name="connsiteY27" fmla="*/ 238850 h 451244"/>
              <a:gd name="connsiteX28" fmla="*/ 42480 w 790922"/>
              <a:gd name="connsiteY28" fmla="*/ 196370 h 451244"/>
              <a:gd name="connsiteX29" fmla="*/ 149858 w 790922"/>
              <a:gd name="connsiteY29" fmla="*/ 0 h 451244"/>
              <a:gd name="connsiteX30" fmla="*/ 641065 w 790922"/>
              <a:gd name="connsiteY30" fmla="*/ 0 h 451244"/>
              <a:gd name="connsiteX31" fmla="*/ 786874 w 790922"/>
              <a:gd name="connsiteY31" fmla="*/ 142247 h 451244"/>
              <a:gd name="connsiteX32" fmla="*/ 4049 w 790922"/>
              <a:gd name="connsiteY32" fmla="*/ 142247 h 45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0922" h="451244">
                <a:moveTo>
                  <a:pt x="667304" y="269960"/>
                </a:moveTo>
                <a:cubicBezTo>
                  <a:pt x="636395" y="269960"/>
                  <a:pt x="611339" y="295016"/>
                  <a:pt x="611339" y="325925"/>
                </a:cubicBezTo>
                <a:cubicBezTo>
                  <a:pt x="611339" y="356834"/>
                  <a:pt x="636395" y="381890"/>
                  <a:pt x="667304" y="381890"/>
                </a:cubicBezTo>
                <a:cubicBezTo>
                  <a:pt x="698213" y="381890"/>
                  <a:pt x="723269" y="356834"/>
                  <a:pt x="723269" y="325925"/>
                </a:cubicBezTo>
                <a:cubicBezTo>
                  <a:pt x="723269" y="295016"/>
                  <a:pt x="698213" y="269960"/>
                  <a:pt x="667304" y="269960"/>
                </a:cubicBezTo>
                <a:close/>
                <a:moveTo>
                  <a:pt x="490129" y="269960"/>
                </a:moveTo>
                <a:cubicBezTo>
                  <a:pt x="459220" y="269960"/>
                  <a:pt x="434164" y="295016"/>
                  <a:pt x="434164" y="325925"/>
                </a:cubicBezTo>
                <a:cubicBezTo>
                  <a:pt x="434164" y="356834"/>
                  <a:pt x="459220" y="381890"/>
                  <a:pt x="490129" y="381890"/>
                </a:cubicBezTo>
                <a:cubicBezTo>
                  <a:pt x="521038" y="381890"/>
                  <a:pt x="546094" y="356834"/>
                  <a:pt x="546094" y="325925"/>
                </a:cubicBezTo>
                <a:cubicBezTo>
                  <a:pt x="546094" y="295016"/>
                  <a:pt x="521038" y="269960"/>
                  <a:pt x="490129" y="269960"/>
                </a:cubicBezTo>
                <a:close/>
                <a:moveTo>
                  <a:pt x="312954" y="269960"/>
                </a:moveTo>
                <a:cubicBezTo>
                  <a:pt x="282045" y="269960"/>
                  <a:pt x="256989" y="295016"/>
                  <a:pt x="256989" y="325925"/>
                </a:cubicBezTo>
                <a:cubicBezTo>
                  <a:pt x="256989" y="356834"/>
                  <a:pt x="282045" y="381890"/>
                  <a:pt x="312954" y="381890"/>
                </a:cubicBezTo>
                <a:cubicBezTo>
                  <a:pt x="343863" y="381890"/>
                  <a:pt x="368919" y="356834"/>
                  <a:pt x="368919" y="325925"/>
                </a:cubicBezTo>
                <a:cubicBezTo>
                  <a:pt x="368919" y="295016"/>
                  <a:pt x="343863" y="269960"/>
                  <a:pt x="312954" y="269960"/>
                </a:cubicBezTo>
                <a:close/>
                <a:moveTo>
                  <a:pt x="135779" y="269960"/>
                </a:moveTo>
                <a:cubicBezTo>
                  <a:pt x="104870" y="269960"/>
                  <a:pt x="79814" y="295016"/>
                  <a:pt x="79814" y="325925"/>
                </a:cubicBezTo>
                <a:cubicBezTo>
                  <a:pt x="79814" y="356834"/>
                  <a:pt x="104870" y="381890"/>
                  <a:pt x="135779" y="381890"/>
                </a:cubicBezTo>
                <a:cubicBezTo>
                  <a:pt x="166688" y="381890"/>
                  <a:pt x="191744" y="356834"/>
                  <a:pt x="191744" y="325925"/>
                </a:cubicBezTo>
                <a:cubicBezTo>
                  <a:pt x="191744" y="295016"/>
                  <a:pt x="166688" y="269960"/>
                  <a:pt x="135779" y="269960"/>
                </a:cubicBezTo>
                <a:close/>
                <a:moveTo>
                  <a:pt x="42480" y="196370"/>
                </a:moveTo>
                <a:lnTo>
                  <a:pt x="748442" y="196370"/>
                </a:lnTo>
                <a:cubicBezTo>
                  <a:pt x="771903" y="196370"/>
                  <a:pt x="790922" y="215389"/>
                  <a:pt x="790922" y="238850"/>
                </a:cubicBezTo>
                <a:lnTo>
                  <a:pt x="790922" y="408764"/>
                </a:lnTo>
                <a:cubicBezTo>
                  <a:pt x="790922" y="432225"/>
                  <a:pt x="771903" y="451244"/>
                  <a:pt x="748442" y="451244"/>
                </a:cubicBezTo>
                <a:lnTo>
                  <a:pt x="42480" y="451244"/>
                </a:lnTo>
                <a:cubicBezTo>
                  <a:pt x="19019" y="451244"/>
                  <a:pt x="0" y="432225"/>
                  <a:pt x="0" y="408764"/>
                </a:cubicBezTo>
                <a:lnTo>
                  <a:pt x="0" y="238850"/>
                </a:lnTo>
                <a:cubicBezTo>
                  <a:pt x="0" y="215389"/>
                  <a:pt x="19019" y="196370"/>
                  <a:pt x="42480" y="196370"/>
                </a:cubicBezTo>
                <a:close/>
                <a:moveTo>
                  <a:pt x="149858" y="0"/>
                </a:moveTo>
                <a:lnTo>
                  <a:pt x="641065" y="0"/>
                </a:lnTo>
                <a:lnTo>
                  <a:pt x="786874" y="142247"/>
                </a:lnTo>
                <a:lnTo>
                  <a:pt x="4049" y="142247"/>
                </a:lnTo>
                <a:close/>
              </a:path>
            </a:pathLst>
          </a:custGeom>
          <a:gradFill>
            <a:gsLst>
              <a:gs pos="28000">
                <a:srgbClr val="5EB6DA"/>
              </a:gs>
              <a:gs pos="28000">
                <a:srgbClr val="3999C6"/>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grpSp>
        <p:nvGrpSpPr>
          <p:cNvPr id="82" name="feedback icon"/>
          <p:cNvGrpSpPr/>
          <p:nvPr/>
        </p:nvGrpSpPr>
        <p:grpSpPr>
          <a:xfrm>
            <a:off x="7131310" y="5010055"/>
            <a:ext cx="279375" cy="265842"/>
            <a:chOff x="11209667" y="1326560"/>
            <a:chExt cx="1287867" cy="1225483"/>
          </a:xfrm>
        </p:grpSpPr>
        <p:grpSp>
          <p:nvGrpSpPr>
            <p:cNvPr id="83" name="Group 82"/>
            <p:cNvGrpSpPr/>
            <p:nvPr/>
          </p:nvGrpSpPr>
          <p:grpSpPr>
            <a:xfrm>
              <a:off x="11209667" y="1326560"/>
              <a:ext cx="901749" cy="772996"/>
              <a:chOff x="11148003" y="2486796"/>
              <a:chExt cx="1527631" cy="1309513"/>
            </a:xfrm>
          </p:grpSpPr>
          <p:sp>
            <p:nvSpPr>
              <p:cNvPr id="90" name="Round Same Side Corner Rectangle 89"/>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91" name="Round Same Side Corner Rectangle 90"/>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84" name="Group 83"/>
            <p:cNvGrpSpPr/>
            <p:nvPr/>
          </p:nvGrpSpPr>
          <p:grpSpPr>
            <a:xfrm>
              <a:off x="11403194" y="1550235"/>
              <a:ext cx="900814" cy="772996"/>
              <a:chOff x="11148003" y="2486796"/>
              <a:chExt cx="1526047" cy="1309513"/>
            </a:xfrm>
          </p:grpSpPr>
          <p:sp>
            <p:nvSpPr>
              <p:cNvPr id="88" name="Round Same Side Corner Rectangle 87"/>
              <p:cNvSpPr/>
              <p:nvPr/>
            </p:nvSpPr>
            <p:spPr bwMode="auto">
              <a:xfrm>
                <a:off x="11148006" y="2486796"/>
                <a:ext cx="1526044" cy="1309513"/>
              </a:xfrm>
              <a:prstGeom prst="round2SameRect">
                <a:avLst>
                  <a:gd name="adj1" fmla="val 5262"/>
                  <a:gd name="adj2" fmla="val 0"/>
                </a:avLst>
              </a:prstGeom>
              <a:gradFill flip="none" rotWithShape="1">
                <a:gsLst>
                  <a:gs pos="46000">
                    <a:srgbClr val="4CA3CC"/>
                  </a:gs>
                  <a:gs pos="46000">
                    <a:srgbClr val="45A2CF"/>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9" name="Round Same Side Corner Rectangle 88"/>
              <p:cNvSpPr/>
              <p:nvPr/>
            </p:nvSpPr>
            <p:spPr bwMode="auto">
              <a:xfrm>
                <a:off x="11148003" y="2486796"/>
                <a:ext cx="1526044" cy="274703"/>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nvGrpSpPr>
            <p:cNvPr id="85" name="Group 84"/>
            <p:cNvGrpSpPr/>
            <p:nvPr/>
          </p:nvGrpSpPr>
          <p:grpSpPr>
            <a:xfrm>
              <a:off x="11595785" y="1779047"/>
              <a:ext cx="901749" cy="772996"/>
              <a:chOff x="11148003" y="2486796"/>
              <a:chExt cx="1527631" cy="1309513"/>
            </a:xfrm>
          </p:grpSpPr>
          <p:sp>
            <p:nvSpPr>
              <p:cNvPr id="86" name="Round Same Side Corner Rectangle 85"/>
              <p:cNvSpPr/>
              <p:nvPr/>
            </p:nvSpPr>
            <p:spPr bwMode="auto">
              <a:xfrm>
                <a:off x="11148003" y="2486796"/>
                <a:ext cx="1526044" cy="1309513"/>
              </a:xfrm>
              <a:prstGeom prst="round2SameRect">
                <a:avLst>
                  <a:gd name="adj1" fmla="val 5262"/>
                  <a:gd name="adj2" fmla="val 0"/>
                </a:avLst>
              </a:prstGeom>
              <a:gradFill flip="none" rotWithShape="1">
                <a:gsLst>
                  <a:gs pos="46000">
                    <a:srgbClr val="D6D6D6"/>
                  </a:gs>
                  <a:gs pos="48000">
                    <a:srgbClr val="D1D1D1"/>
                  </a:gs>
                </a:gsLst>
                <a:lin ang="30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sp>
            <p:nvSpPr>
              <p:cNvPr id="87" name="Round Same Side Corner Rectangle 86"/>
              <p:cNvSpPr/>
              <p:nvPr/>
            </p:nvSpPr>
            <p:spPr bwMode="auto">
              <a:xfrm>
                <a:off x="11149590" y="2486796"/>
                <a:ext cx="1526044" cy="274702"/>
              </a:xfrm>
              <a:prstGeom prst="round2SameRect">
                <a:avLst>
                  <a:gd name="adj1" fmla="val 24145"/>
                  <a:gd name="adj2" fmla="val 0"/>
                </a:avLst>
              </a:prstGeom>
              <a:gradFill flip="none" rotWithShape="1">
                <a:gsLst>
                  <a:gs pos="19000">
                    <a:srgbClr val="9D9E9F"/>
                  </a:gs>
                  <a:gs pos="19000">
                    <a:srgbClr val="AAABAB"/>
                  </a:gs>
                </a:gsLst>
                <a:lin ang="13800000" scaled="0"/>
                <a:tileRect/>
              </a:gradFill>
              <a:ln>
                <a:noFill/>
              </a:ln>
            </p:spPr>
            <p:txBody>
              <a:bodyPr vert="horz" wrap="square" lIns="89642" tIns="44821" rIns="89642" bIns="44821" numCol="1" anchor="t" anchorCtr="0" compatLnSpc="1">
                <a:prstTxWarp prst="textNoShape">
                  <a:avLst/>
                </a:prstTxWarp>
              </a:bodyPr>
              <a:lstStyle/>
              <a:p>
                <a:pPr defTabSz="914367">
                  <a:defRPr/>
                </a:pPr>
                <a:endParaRPr lang="en-US" sz="1078" dirty="0" err="1">
                  <a:solidFill>
                    <a:prstClr val="white"/>
                  </a:solidFill>
                  <a:latin typeface="Segoe UI"/>
                </a:endParaRPr>
              </a:p>
            </p:txBody>
          </p:sp>
        </p:grpSp>
      </p:grpSp>
      <p:grpSp>
        <p:nvGrpSpPr>
          <p:cNvPr id="92" name="Group 91"/>
          <p:cNvGrpSpPr/>
          <p:nvPr/>
        </p:nvGrpSpPr>
        <p:grpSpPr>
          <a:xfrm>
            <a:off x="776497" y="4963544"/>
            <a:ext cx="1311777" cy="1523861"/>
            <a:chOff x="1098343" y="4421413"/>
            <a:chExt cx="1338081" cy="1554418"/>
          </a:xfrm>
        </p:grpSpPr>
        <p:sp>
          <p:nvSpPr>
            <p:cNvPr id="93" name="Field GW /"/>
            <p:cNvSpPr/>
            <p:nvPr/>
          </p:nvSpPr>
          <p:spPr bwMode="auto">
            <a:xfrm>
              <a:off x="1098343" y="4421413"/>
              <a:ext cx="1338081" cy="1554418"/>
            </a:xfrm>
            <a:prstGeom prst="rect">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Field GW/</a:t>
              </a:r>
            </a:p>
            <a:p>
              <a:pPr defTabSz="895747">
                <a:lnSpc>
                  <a:spcPct val="90000"/>
                </a:lnSpc>
              </a:pPr>
              <a:r>
                <a:rPr lang="en-US" sz="1372" dirty="0">
                  <a:gradFill>
                    <a:gsLst>
                      <a:gs pos="50000">
                        <a:schemeClr val="bg1"/>
                      </a:gs>
                      <a:gs pos="0">
                        <a:schemeClr val="bg1"/>
                      </a:gs>
                    </a:gsLst>
                    <a:lin ang="5400000" scaled="1"/>
                  </a:gradFill>
                  <a:latin typeface="Segoe UI Semibold" panose="020B0702040204020203" pitchFamily="34" charset="0"/>
                  <a:ea typeface="Segoe UI" pitchFamily="34" charset="0"/>
                  <a:cs typeface="Segoe UI" pitchFamily="34" charset="0"/>
                </a:rPr>
                <a:t>Cloud GW</a:t>
              </a:r>
            </a:p>
          </p:txBody>
        </p:sp>
        <p:grpSp>
          <p:nvGrpSpPr>
            <p:cNvPr id="94" name="Group 93"/>
            <p:cNvGrpSpPr/>
            <p:nvPr/>
          </p:nvGrpSpPr>
          <p:grpSpPr>
            <a:xfrm>
              <a:off x="1145995" y="4483229"/>
              <a:ext cx="782946" cy="489587"/>
              <a:chOff x="7966852" y="2699664"/>
              <a:chExt cx="782946" cy="489587"/>
            </a:xfrm>
          </p:grpSpPr>
          <p:sp>
            <p:nvSpPr>
              <p:cNvPr id="98" name="Freeform 97"/>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grpSp>
            <p:nvGrpSpPr>
              <p:cNvPr id="99" name="Group 98"/>
              <p:cNvGrpSpPr/>
              <p:nvPr/>
            </p:nvGrpSpPr>
            <p:grpSpPr>
              <a:xfrm>
                <a:off x="8188271" y="2851116"/>
                <a:ext cx="257445" cy="288170"/>
                <a:chOff x="3876323" y="2412935"/>
                <a:chExt cx="981584" cy="1503227"/>
              </a:xfrm>
            </p:grpSpPr>
            <p:grpSp>
              <p:nvGrpSpPr>
                <p:cNvPr id="100" name="Group 99"/>
                <p:cNvGrpSpPr/>
                <p:nvPr/>
              </p:nvGrpSpPr>
              <p:grpSpPr>
                <a:xfrm>
                  <a:off x="4075337" y="2655193"/>
                  <a:ext cx="640701" cy="978962"/>
                  <a:chOff x="3978978" y="2691315"/>
                  <a:chExt cx="745467" cy="1374671"/>
                </a:xfrm>
              </p:grpSpPr>
              <p:sp>
                <p:nvSpPr>
                  <p:cNvPr id="103" name="Rectangle 102"/>
                  <p:cNvSpPr/>
                  <p:nvPr>
                    <p:custDataLst>
                      <p:tags r:id="rId1"/>
                    </p:custDataLst>
                  </p:nvPr>
                </p:nvSpPr>
                <p:spPr bwMode="auto">
                  <a:xfrm>
                    <a:off x="3978978" y="269131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4" name="Rectangle 103"/>
                  <p:cNvSpPr/>
                  <p:nvPr>
                    <p:custDataLst>
                      <p:tags r:id="rId2"/>
                    </p:custDataLst>
                  </p:nvPr>
                </p:nvSpPr>
                <p:spPr bwMode="auto">
                  <a:xfrm>
                    <a:off x="4269686" y="2945333"/>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5" name="Rectangle 104"/>
                  <p:cNvSpPr/>
                  <p:nvPr>
                    <p:custDataLst>
                      <p:tags r:id="rId3"/>
                    </p:custDataLst>
                  </p:nvPr>
                </p:nvSpPr>
                <p:spPr bwMode="auto">
                  <a:xfrm>
                    <a:off x="3978978" y="3195771"/>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6" name="Rectangle 105"/>
                  <p:cNvSpPr/>
                  <p:nvPr>
                    <p:custDataLst>
                      <p:tags r:id="rId4"/>
                    </p:custDataLst>
                  </p:nvPr>
                </p:nvSpPr>
                <p:spPr bwMode="auto">
                  <a:xfrm>
                    <a:off x="4269686" y="3482449"/>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7" name="Rectangle 106"/>
                  <p:cNvSpPr/>
                  <p:nvPr>
                    <p:custDataLst>
                      <p:tags r:id="rId5"/>
                    </p:custDataLst>
                  </p:nvPr>
                </p:nvSpPr>
                <p:spPr bwMode="auto">
                  <a:xfrm>
                    <a:off x="3978978" y="3700226"/>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sp>
                <p:nvSpPr>
                  <p:cNvPr id="108" name="Rectangle 107"/>
                  <p:cNvSpPr/>
                  <p:nvPr>
                    <p:custDataLst>
                      <p:tags r:id="rId6"/>
                    </p:custDataLst>
                  </p:nvPr>
                </p:nvSpPr>
                <p:spPr bwMode="auto">
                  <a:xfrm>
                    <a:off x="4541565" y="3194355"/>
                    <a:ext cx="182880" cy="3657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44821" rIns="67232" bIns="44821" rtlCol="0" anchor="b" anchorCtr="0"/>
                  <a:lstStyle/>
                  <a:p>
                    <a:pPr defTabSz="914038">
                      <a:defRPr/>
                    </a:pPr>
                    <a:endParaRPr lang="en-US" sz="147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endParaRPr>
                  </a:p>
                </p:txBody>
              </p:sp>
            </p:grpSp>
            <p:sp>
              <p:nvSpPr>
                <p:cNvPr id="101" name="Freeform 100"/>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02" name="Freeform 101"/>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grpSp>
          <p:nvGrpSpPr>
            <p:cNvPr id="95" name="Field GW /"/>
            <p:cNvGrpSpPr/>
            <p:nvPr/>
          </p:nvGrpSpPr>
          <p:grpSpPr>
            <a:xfrm>
              <a:off x="1473310" y="4886209"/>
              <a:ext cx="839338" cy="496998"/>
              <a:chOff x="1263807" y="4532991"/>
              <a:chExt cx="987273" cy="617355"/>
            </a:xfrm>
          </p:grpSpPr>
          <p:sp>
            <p:nvSpPr>
              <p:cNvPr id="96" name="Freeform 95"/>
              <p:cNvSpPr>
                <a:spLocks noChangeAspect="1"/>
              </p:cNvSpPr>
              <p:nvPr/>
            </p:nvSpPr>
            <p:spPr bwMode="auto">
              <a:xfrm>
                <a:off x="1263807" y="4532991"/>
                <a:ext cx="987273" cy="617355"/>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chemeClr val="bg1"/>
              </a:solidFill>
              <a:ln w="28575">
                <a:gradFill flip="none" rotWithShape="1">
                  <a:gsLst>
                    <a:gs pos="50000">
                      <a:srgbClr val="5EB6DA"/>
                    </a:gs>
                    <a:gs pos="50000">
                      <a:srgbClr val="3999C6"/>
                    </a:gs>
                  </a:gsLst>
                  <a:lin ang="8100000" scaled="1"/>
                  <a:tileRect/>
                </a:gradFill>
              </a:ln>
              <a:extLst>
                <a:ext uri="{91240B29-F687-4f45-9708-019B960494DF}">
                  <a14:hiddenLine xmlns:a14="http://schemas.microsoft.com/office/drawing/2010/main" xmlns=""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tIns="806782" rtlCol="0" anchor="ctr"/>
              <a:lstStyle/>
              <a:p>
                <a:pPr algn="ctr" defTabSz="914367">
                  <a:lnSpc>
                    <a:spcPct val="80000"/>
                  </a:lnSpc>
                  <a:defRPr/>
                </a:pPr>
                <a:endParaRPr lang="en-US" sz="4313" spc="-147">
                  <a:solidFill>
                    <a:srgbClr val="FFFFFF"/>
                  </a:solidFill>
                  <a:latin typeface="Segoe UI Light"/>
                </a:endParaRPr>
              </a:p>
            </p:txBody>
          </p:sp>
          <p:sp>
            <p:nvSpPr>
              <p:cNvPr id="97" name="Frame 5"/>
              <p:cNvSpPr>
                <a:spLocks noChangeAspect="1"/>
              </p:cNvSpPr>
              <p:nvPr/>
            </p:nvSpPr>
            <p:spPr bwMode="auto">
              <a:xfrm>
                <a:off x="1614525" y="4728221"/>
                <a:ext cx="305716" cy="3056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568" spc="-4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109" name="Group 52"/>
          <p:cNvPicPr>
            <a:picLocks noChangeArrowheads="1"/>
          </p:cNvPicPr>
          <p:nvPr/>
        </p:nvPicPr>
        <p:blipFill>
          <a:blip r:embed="rId15">
            <a:biLevel thresh="25000"/>
            <a:extLst>
              <a:ext uri="{28A0092B-C50C-407E-A947-70E740481C1C}">
                <a14:useLocalDpi xmlns:a14="http://schemas.microsoft.com/office/drawing/2010/main" val="0"/>
              </a:ext>
            </a:extLst>
          </a:blip>
          <a:srcRect r="-632"/>
          <a:stretch>
            <a:fillRect/>
          </a:stretch>
        </p:blipFill>
        <p:spPr bwMode="auto">
          <a:xfrm>
            <a:off x="5044709" y="4449956"/>
            <a:ext cx="490693" cy="4941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78F349-420B-4729-A64B-B80B24D9A6C4}"/>
              </a:ext>
            </a:extLst>
          </p:cNvPr>
          <p:cNvSpPr>
            <a:spLocks noGrp="1"/>
          </p:cNvSpPr>
          <p:nvPr>
            <p:ph type="title"/>
          </p:nvPr>
        </p:nvSpPr>
        <p:spPr/>
        <p:txBody>
          <a:bodyPr>
            <a:normAutofit/>
          </a:bodyPr>
          <a:lstStyle/>
          <a:p>
            <a:r>
              <a:rPr lang="it-IT" dirty="0"/>
              <a:t>IoT </a:t>
            </a:r>
            <a:r>
              <a:rPr lang="it-IT" dirty="0" err="1"/>
              <a:t>Hub</a:t>
            </a:r>
            <a:r>
              <a:rPr lang="it-IT" dirty="0"/>
              <a:t> : the </a:t>
            </a:r>
            <a:r>
              <a:rPr lang="it-IT" dirty="0" err="1"/>
              <a:t>Azure</a:t>
            </a:r>
            <a:r>
              <a:rPr lang="it-IT" dirty="0"/>
              <a:t> IoT Cloud Gateway</a:t>
            </a:r>
            <a:endParaRPr lang="en-GB" dirty="0"/>
          </a:p>
        </p:txBody>
      </p:sp>
    </p:spTree>
    <p:extLst>
      <p:ext uri="{BB962C8B-B14F-4D97-AF65-F5344CB8AC3E}">
        <p14:creationId xmlns:p14="http://schemas.microsoft.com/office/powerpoint/2010/main" val="101379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500"/>
                                        <p:tgtEl>
                                          <p:spTgt spid="92"/>
                                        </p:tgtEl>
                                      </p:cBhvr>
                                    </p:animEffect>
                                  </p:childTnLst>
                                </p:cTn>
                              </p:par>
                              <p:par>
                                <p:cTn id="46" presetID="10" presetClass="entr" presetSubtype="0" fill="hold"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1"/>
                                        </p:tgtEl>
                                        <p:attrNameLst>
                                          <p:attrName>style.visibility</p:attrName>
                                        </p:attrNameLst>
                                      </p:cBhvr>
                                      <p:to>
                                        <p:strVal val="visible"/>
                                      </p:to>
                                    </p:set>
                                    <p:animEffect transition="in" filter="fade">
                                      <p:cBhvr>
                                        <p:cTn id="65" dur="500"/>
                                        <p:tgtEl>
                                          <p:spTgt spid="81"/>
                                        </p:tgtEl>
                                      </p:cBhvr>
                                    </p:animEffect>
                                  </p:childTnLst>
                                </p:cTn>
                              </p:par>
                              <p:par>
                                <p:cTn id="66" presetID="10"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animEffect transition="in" filter="fade">
                                      <p:cBhvr>
                                        <p:cTn id="77" dur="500"/>
                                        <p:tgtEl>
                                          <p:spTgt spid="7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10"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nodeType="with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fade">
                                      <p:cBhvr>
                                        <p:cTn id="88" dur="500"/>
                                        <p:tgtEl>
                                          <p:spTgt spid="7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transition="in" filter="fade">
                                      <p:cBhvr>
                                        <p:cTn id="96" dur="500"/>
                                        <p:tgtEl>
                                          <p:spTgt spid="82"/>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500"/>
                                        <p:tgtEl>
                                          <p:spTgt spid="7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animEffect transition="in" filter="fade">
                                      <p:cBhvr>
                                        <p:cTn id="113" dur="500"/>
                                        <p:tgtEl>
                                          <p:spTgt spid="72"/>
                                        </p:tgtEl>
                                      </p:cBhvr>
                                    </p:animEffect>
                                  </p:childTnLst>
                                </p:cTn>
                              </p:par>
                              <p:par>
                                <p:cTn id="114" presetID="10" presetClass="entr" presetSubtype="0"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500"/>
                                        <p:tgtEl>
                                          <p:spTgt spid="19"/>
                                        </p:tgtEl>
                                      </p:cBhvr>
                                    </p:animEffect>
                                  </p:childTnLst>
                                </p:cTn>
                              </p:par>
                              <p:par>
                                <p:cTn id="122" presetID="10" presetClass="entr" presetSubtype="0" fill="hold" nodeType="with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3" grpId="0" animBg="1"/>
      <p:bldP spid="14" grpId="0" animBg="1"/>
      <p:bldP spid="15" grpId="0" animBg="1"/>
      <p:bldP spid="16" grpId="0" animBg="1"/>
      <p:bldP spid="17" grpId="0" animBg="1"/>
      <p:bldP spid="18" grpId="0" animBg="1"/>
      <p:bldP spid="19" grpId="0" animBg="1"/>
      <p:bldP spid="61" grpId="0" animBg="1"/>
      <p:bldP spid="72" grpId="0" animBg="1"/>
      <p:bldP spid="73" grpId="0" animBg="1"/>
      <p:bldP spid="8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SD" descr="https://images-eu.ssl-images-amazon.com/images/I/41EGoaEy1DL._SY90_.jpg">
            <a:extLst>
              <a:ext uri="{FF2B5EF4-FFF2-40B4-BE49-F238E27FC236}">
                <a16:creationId xmlns:a16="http://schemas.microsoft.com/office/drawing/2014/main" id="{99FA13AE-5B02-42FB-B39F-54E2C3283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958" y="4979711"/>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Raspberry" descr="Raspberry Pi 3 Model B">
            <a:extLst>
              <a:ext uri="{FF2B5EF4-FFF2-40B4-BE49-F238E27FC236}">
                <a16:creationId xmlns:a16="http://schemas.microsoft.com/office/drawing/2014/main" id="{A942875E-4E89-4C95-BE7D-3C03B72BE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532" y="4198224"/>
            <a:ext cx="3124067" cy="2177380"/>
          </a:xfrm>
          <a:prstGeom prst="rect">
            <a:avLst/>
          </a:prstGeom>
          <a:noFill/>
          <a:extLst>
            <a:ext uri="{909E8E84-426E-40DD-AFC4-6F175D3DCCD1}">
              <a14:hiddenFill xmlns:a14="http://schemas.microsoft.com/office/drawing/2010/main">
                <a:solidFill>
                  <a:srgbClr val="FFFFFF"/>
                </a:solidFill>
              </a14:hiddenFill>
            </a:ext>
          </a:extLst>
        </p:spPr>
      </p:pic>
      <p:pic>
        <p:nvPicPr>
          <p:cNvPr id="26" name="Visual Studio">
            <a:extLst>
              <a:ext uri="{FF2B5EF4-FFF2-40B4-BE49-F238E27FC236}">
                <a16:creationId xmlns:a16="http://schemas.microsoft.com/office/drawing/2014/main" id="{B63B505B-FA14-4DCD-BA6A-9E34A008D605}"/>
              </a:ext>
            </a:extLst>
          </p:cNvPr>
          <p:cNvPicPr>
            <a:picLocks noChangeAspect="1"/>
          </p:cNvPicPr>
          <p:nvPr/>
        </p:nvPicPr>
        <p:blipFill>
          <a:blip r:embed="rId4"/>
          <a:stretch>
            <a:fillRect/>
          </a:stretch>
        </p:blipFill>
        <p:spPr>
          <a:xfrm>
            <a:off x="5563982" y="2128110"/>
            <a:ext cx="1617868" cy="1617868"/>
          </a:xfrm>
          <a:prstGeom prst="rect">
            <a:avLst/>
          </a:prstGeom>
        </p:spPr>
      </p:pic>
      <p:pic>
        <p:nvPicPr>
          <p:cNvPr id="1032" name="Casse" descr="https://images-na.ssl-images-amazon.com/images/I/71Ggf09lFpL._SX679_.jpg">
            <a:extLst>
              <a:ext uri="{FF2B5EF4-FFF2-40B4-BE49-F238E27FC236}">
                <a16:creationId xmlns:a16="http://schemas.microsoft.com/office/drawing/2014/main" id="{73E2C1BC-CA1F-470A-8C15-81D5D2363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8776" y="4689383"/>
            <a:ext cx="1837575" cy="1382917"/>
          </a:xfrm>
          <a:prstGeom prst="rect">
            <a:avLst/>
          </a:prstGeom>
          <a:noFill/>
          <a:extLst>
            <a:ext uri="{909E8E84-426E-40DD-AFC4-6F175D3DCCD1}">
              <a14:hiddenFill xmlns:a14="http://schemas.microsoft.com/office/drawing/2010/main">
                <a:solidFill>
                  <a:srgbClr val="FFFFFF"/>
                </a:solidFill>
              </a14:hiddenFill>
            </a:ext>
          </a:extLst>
        </p:spPr>
      </p:pic>
      <p:pic>
        <p:nvPicPr>
          <p:cNvPr id="2" name="IoT Dashboard">
            <a:extLst>
              <a:ext uri="{FF2B5EF4-FFF2-40B4-BE49-F238E27FC236}">
                <a16:creationId xmlns:a16="http://schemas.microsoft.com/office/drawing/2014/main" id="{4DF61D18-CB31-4EBC-AC17-B75C6DFC28C1}"/>
              </a:ext>
            </a:extLst>
          </p:cNvPr>
          <p:cNvPicPr>
            <a:picLocks noChangeAspect="1"/>
          </p:cNvPicPr>
          <p:nvPr/>
        </p:nvPicPr>
        <p:blipFill>
          <a:blip r:embed="rId6"/>
          <a:stretch>
            <a:fillRect/>
          </a:stretch>
        </p:blipFill>
        <p:spPr>
          <a:xfrm>
            <a:off x="1824385" y="4198224"/>
            <a:ext cx="3580147" cy="2420224"/>
          </a:xfrm>
          <a:prstGeom prst="rect">
            <a:avLst/>
          </a:prstGeom>
        </p:spPr>
      </p:pic>
      <p:pic>
        <p:nvPicPr>
          <p:cNvPr id="6" name="IoT Hub">
            <a:extLst>
              <a:ext uri="{FF2B5EF4-FFF2-40B4-BE49-F238E27FC236}">
                <a16:creationId xmlns:a16="http://schemas.microsoft.com/office/drawing/2014/main" id="{AF7099FF-4B07-493A-ABAF-E77BEE158137}"/>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5700044" y="2243003"/>
            <a:ext cx="1345621" cy="1345621"/>
          </a:xfrm>
        </p:spPr>
      </p:pic>
      <p:grpSp>
        <p:nvGrpSpPr>
          <p:cNvPr id="12" name="Blob">
            <a:extLst>
              <a:ext uri="{FF2B5EF4-FFF2-40B4-BE49-F238E27FC236}">
                <a16:creationId xmlns:a16="http://schemas.microsoft.com/office/drawing/2014/main" id="{E128DC33-6D02-4739-9275-B40F649E9D60}"/>
              </a:ext>
            </a:extLst>
          </p:cNvPr>
          <p:cNvGrpSpPr/>
          <p:nvPr/>
        </p:nvGrpSpPr>
        <p:grpSpPr>
          <a:xfrm>
            <a:off x="9210991" y="1188431"/>
            <a:ext cx="2110353" cy="1638300"/>
            <a:chOff x="9013450" y="2426137"/>
            <a:chExt cx="2110353" cy="1638300"/>
          </a:xfrm>
          <a:solidFill>
            <a:schemeClr val="accent1"/>
          </a:solidFill>
        </p:grpSpPr>
        <p:sp>
          <p:nvSpPr>
            <p:cNvPr id="13" name="Freeform: Shape 12">
              <a:extLst>
                <a:ext uri="{FF2B5EF4-FFF2-40B4-BE49-F238E27FC236}">
                  <a16:creationId xmlns:a16="http://schemas.microsoft.com/office/drawing/2014/main" id="{15FED766-1B78-4CEA-BF68-40FD35844507}"/>
                </a:ext>
              </a:extLst>
            </p:cNvPr>
            <p:cNvSpPr/>
            <p:nvPr/>
          </p:nvSpPr>
          <p:spPr>
            <a:xfrm>
              <a:off x="9791643" y="2966915"/>
              <a:ext cx="555356" cy="472053"/>
            </a:xfrm>
            <a:custGeom>
              <a:avLst/>
              <a:gdLst>
                <a:gd name="connsiteX0" fmla="*/ 411658 w 555356"/>
                <a:gd name="connsiteY0" fmla="*/ 10413 h 472052"/>
                <a:gd name="connsiteX1" fmla="*/ 143698 w 555356"/>
                <a:gd name="connsiteY1" fmla="*/ 10413 h 472052"/>
                <a:gd name="connsiteX2" fmla="*/ 10413 w 555356"/>
                <a:gd name="connsiteY2" fmla="*/ 242274 h 472052"/>
                <a:gd name="connsiteX3" fmla="*/ 143698 w 555356"/>
                <a:gd name="connsiteY3" fmla="*/ 474135 h 472052"/>
                <a:gd name="connsiteX4" fmla="*/ 411658 w 555356"/>
                <a:gd name="connsiteY4" fmla="*/ 474135 h 472052"/>
                <a:gd name="connsiteX5" fmla="*/ 544943 w 555356"/>
                <a:gd name="connsiteY5" fmla="*/ 242274 h 472052"/>
                <a:gd name="connsiteX6" fmla="*/ 411658 w 555356"/>
                <a:gd name="connsiteY6" fmla="*/ 10413 h 472052"/>
                <a:gd name="connsiteX7" fmla="*/ 413046 w 555356"/>
                <a:gd name="connsiteY7" fmla="*/ 346403 h 472052"/>
                <a:gd name="connsiteX8" fmla="*/ 376948 w 555356"/>
                <a:gd name="connsiteY8" fmla="*/ 382501 h 472052"/>
                <a:gd name="connsiteX9" fmla="*/ 179797 w 555356"/>
                <a:gd name="connsiteY9" fmla="*/ 382501 h 472052"/>
                <a:gd name="connsiteX10" fmla="*/ 143698 w 555356"/>
                <a:gd name="connsiteY10" fmla="*/ 346403 h 472052"/>
                <a:gd name="connsiteX11" fmla="*/ 143698 w 555356"/>
                <a:gd name="connsiteY11" fmla="*/ 139533 h 472052"/>
                <a:gd name="connsiteX12" fmla="*/ 179797 w 555356"/>
                <a:gd name="connsiteY12" fmla="*/ 103435 h 472052"/>
                <a:gd name="connsiteX13" fmla="*/ 325578 w 555356"/>
                <a:gd name="connsiteY13" fmla="*/ 103435 h 472052"/>
                <a:gd name="connsiteX14" fmla="*/ 353345 w 555356"/>
                <a:gd name="connsiteY14" fmla="*/ 103435 h 472052"/>
                <a:gd name="connsiteX15" fmla="*/ 357511 w 555356"/>
                <a:gd name="connsiteY15" fmla="*/ 103435 h 472052"/>
                <a:gd name="connsiteX16" fmla="*/ 413046 w 555356"/>
                <a:gd name="connsiteY16" fmla="*/ 158971 h 472052"/>
                <a:gd name="connsiteX17" fmla="*/ 413046 w 555356"/>
                <a:gd name="connsiteY17" fmla="*/ 188127 h 472052"/>
                <a:gd name="connsiteX18" fmla="*/ 413046 w 555356"/>
                <a:gd name="connsiteY18" fmla="*/ 346403 h 47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5356" h="472052">
                  <a:moveTo>
                    <a:pt x="411658" y="10413"/>
                  </a:moveTo>
                  <a:lnTo>
                    <a:pt x="143698" y="10413"/>
                  </a:lnTo>
                  <a:lnTo>
                    <a:pt x="10413" y="242274"/>
                  </a:lnTo>
                  <a:lnTo>
                    <a:pt x="143698" y="474135"/>
                  </a:lnTo>
                  <a:lnTo>
                    <a:pt x="411658" y="474135"/>
                  </a:lnTo>
                  <a:lnTo>
                    <a:pt x="544943" y="242274"/>
                  </a:lnTo>
                  <a:lnTo>
                    <a:pt x="411658" y="10413"/>
                  </a:lnTo>
                  <a:close/>
                  <a:moveTo>
                    <a:pt x="413046" y="346403"/>
                  </a:moveTo>
                  <a:cubicBezTo>
                    <a:pt x="413046" y="365841"/>
                    <a:pt x="396385" y="382501"/>
                    <a:pt x="376948" y="382501"/>
                  </a:cubicBezTo>
                  <a:lnTo>
                    <a:pt x="179797" y="382501"/>
                  </a:lnTo>
                  <a:cubicBezTo>
                    <a:pt x="160359" y="382501"/>
                    <a:pt x="143698" y="365841"/>
                    <a:pt x="143698" y="346403"/>
                  </a:cubicBezTo>
                  <a:lnTo>
                    <a:pt x="143698" y="139533"/>
                  </a:lnTo>
                  <a:cubicBezTo>
                    <a:pt x="143698" y="120096"/>
                    <a:pt x="160359" y="103435"/>
                    <a:pt x="179797" y="103435"/>
                  </a:cubicBezTo>
                  <a:lnTo>
                    <a:pt x="325578" y="103435"/>
                  </a:lnTo>
                  <a:cubicBezTo>
                    <a:pt x="339461" y="103435"/>
                    <a:pt x="353345" y="103435"/>
                    <a:pt x="353345" y="103435"/>
                  </a:cubicBezTo>
                  <a:lnTo>
                    <a:pt x="357511" y="103435"/>
                  </a:lnTo>
                  <a:lnTo>
                    <a:pt x="413046" y="158971"/>
                  </a:lnTo>
                  <a:lnTo>
                    <a:pt x="413046" y="188127"/>
                  </a:lnTo>
                  <a:lnTo>
                    <a:pt x="413046" y="346403"/>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7644F795-D2C2-47DB-9147-4520357FCFC6}"/>
                </a:ext>
              </a:extLst>
            </p:cNvPr>
            <p:cNvSpPr/>
            <p:nvPr/>
          </p:nvSpPr>
          <p:spPr>
            <a:xfrm>
              <a:off x="10016562" y="3225155"/>
              <a:ext cx="41652" cy="69419"/>
            </a:xfrm>
            <a:custGeom>
              <a:avLst/>
              <a:gdLst>
                <a:gd name="connsiteX0" fmla="*/ 32627 w 41651"/>
                <a:gd name="connsiteY0" fmla="*/ 21520 h 69419"/>
                <a:gd name="connsiteX1" fmla="*/ 31239 w 41651"/>
                <a:gd name="connsiteY1" fmla="*/ 15967 h 69419"/>
                <a:gd name="connsiteX2" fmla="*/ 28462 w 41651"/>
                <a:gd name="connsiteY2" fmla="*/ 11801 h 69419"/>
                <a:gd name="connsiteX3" fmla="*/ 25685 w 41651"/>
                <a:gd name="connsiteY3" fmla="*/ 10413 h 69419"/>
                <a:gd name="connsiteX4" fmla="*/ 21520 w 41651"/>
                <a:gd name="connsiteY4" fmla="*/ 10413 h 69419"/>
                <a:gd name="connsiteX5" fmla="*/ 15967 w 41651"/>
                <a:gd name="connsiteY5" fmla="*/ 11801 h 69419"/>
                <a:gd name="connsiteX6" fmla="*/ 11801 w 41651"/>
                <a:gd name="connsiteY6" fmla="*/ 17355 h 69419"/>
                <a:gd name="connsiteX7" fmla="*/ 10413 w 41651"/>
                <a:gd name="connsiteY7" fmla="*/ 25685 h 69419"/>
                <a:gd name="connsiteX8" fmla="*/ 10413 w 41651"/>
                <a:gd name="connsiteY8" fmla="*/ 38181 h 69419"/>
                <a:gd name="connsiteX9" fmla="*/ 10413 w 41651"/>
                <a:gd name="connsiteY9" fmla="*/ 52065 h 69419"/>
                <a:gd name="connsiteX10" fmla="*/ 13190 w 41651"/>
                <a:gd name="connsiteY10" fmla="*/ 60395 h 69419"/>
                <a:gd name="connsiteX11" fmla="*/ 17355 w 41651"/>
                <a:gd name="connsiteY11" fmla="*/ 64560 h 69419"/>
                <a:gd name="connsiteX12" fmla="*/ 22908 w 41651"/>
                <a:gd name="connsiteY12" fmla="*/ 65949 h 69419"/>
                <a:gd name="connsiteX13" fmla="*/ 27074 w 41651"/>
                <a:gd name="connsiteY13" fmla="*/ 64560 h 69419"/>
                <a:gd name="connsiteX14" fmla="*/ 29850 w 41651"/>
                <a:gd name="connsiteY14" fmla="*/ 61783 h 69419"/>
                <a:gd name="connsiteX15" fmla="*/ 32627 w 41651"/>
                <a:gd name="connsiteY15" fmla="*/ 57618 h 69419"/>
                <a:gd name="connsiteX16" fmla="*/ 34016 w 41651"/>
                <a:gd name="connsiteY16" fmla="*/ 52065 h 69419"/>
                <a:gd name="connsiteX17" fmla="*/ 35404 w 41651"/>
                <a:gd name="connsiteY17" fmla="*/ 45123 h 69419"/>
                <a:gd name="connsiteX18" fmla="*/ 35404 w 41651"/>
                <a:gd name="connsiteY18" fmla="*/ 36792 h 69419"/>
                <a:gd name="connsiteX19" fmla="*/ 35404 w 41651"/>
                <a:gd name="connsiteY19" fmla="*/ 27074 h 69419"/>
                <a:gd name="connsiteX20" fmla="*/ 32627 w 41651"/>
                <a:gd name="connsiteY20" fmla="*/ 21520 h 6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51" h="69419">
                  <a:moveTo>
                    <a:pt x="32627" y="21520"/>
                  </a:moveTo>
                  <a:cubicBezTo>
                    <a:pt x="32627" y="18743"/>
                    <a:pt x="31239" y="17355"/>
                    <a:pt x="31239" y="15967"/>
                  </a:cubicBezTo>
                  <a:cubicBezTo>
                    <a:pt x="31239" y="14578"/>
                    <a:pt x="29850" y="13190"/>
                    <a:pt x="28462" y="11801"/>
                  </a:cubicBezTo>
                  <a:cubicBezTo>
                    <a:pt x="27074" y="10413"/>
                    <a:pt x="27074" y="10413"/>
                    <a:pt x="25685" y="10413"/>
                  </a:cubicBezTo>
                  <a:cubicBezTo>
                    <a:pt x="24297" y="10413"/>
                    <a:pt x="22908" y="10413"/>
                    <a:pt x="21520" y="10413"/>
                  </a:cubicBezTo>
                  <a:cubicBezTo>
                    <a:pt x="18743" y="10413"/>
                    <a:pt x="17355" y="10413"/>
                    <a:pt x="15967" y="11801"/>
                  </a:cubicBezTo>
                  <a:cubicBezTo>
                    <a:pt x="14578" y="13190"/>
                    <a:pt x="13190" y="14578"/>
                    <a:pt x="11801" y="17355"/>
                  </a:cubicBezTo>
                  <a:cubicBezTo>
                    <a:pt x="10413" y="20132"/>
                    <a:pt x="10413" y="22908"/>
                    <a:pt x="10413" y="25685"/>
                  </a:cubicBezTo>
                  <a:cubicBezTo>
                    <a:pt x="10413" y="28462"/>
                    <a:pt x="10413" y="32627"/>
                    <a:pt x="10413" y="38181"/>
                  </a:cubicBezTo>
                  <a:cubicBezTo>
                    <a:pt x="10413" y="43734"/>
                    <a:pt x="10413" y="47899"/>
                    <a:pt x="10413" y="52065"/>
                  </a:cubicBezTo>
                  <a:cubicBezTo>
                    <a:pt x="10413" y="56230"/>
                    <a:pt x="11801" y="59007"/>
                    <a:pt x="13190" y="60395"/>
                  </a:cubicBezTo>
                  <a:cubicBezTo>
                    <a:pt x="14578" y="63172"/>
                    <a:pt x="15967" y="64560"/>
                    <a:pt x="17355" y="64560"/>
                  </a:cubicBezTo>
                  <a:cubicBezTo>
                    <a:pt x="18743" y="65949"/>
                    <a:pt x="20132" y="65949"/>
                    <a:pt x="22908" y="65949"/>
                  </a:cubicBezTo>
                  <a:cubicBezTo>
                    <a:pt x="24297" y="65949"/>
                    <a:pt x="25685" y="65949"/>
                    <a:pt x="27074" y="64560"/>
                  </a:cubicBezTo>
                  <a:cubicBezTo>
                    <a:pt x="28462" y="64560"/>
                    <a:pt x="29850" y="63172"/>
                    <a:pt x="29850" y="61783"/>
                  </a:cubicBezTo>
                  <a:cubicBezTo>
                    <a:pt x="31239" y="60395"/>
                    <a:pt x="31239" y="59007"/>
                    <a:pt x="32627" y="57618"/>
                  </a:cubicBezTo>
                  <a:cubicBezTo>
                    <a:pt x="32627" y="56230"/>
                    <a:pt x="34016" y="54841"/>
                    <a:pt x="34016" y="52065"/>
                  </a:cubicBezTo>
                  <a:cubicBezTo>
                    <a:pt x="34016" y="50676"/>
                    <a:pt x="34016" y="47899"/>
                    <a:pt x="35404" y="45123"/>
                  </a:cubicBezTo>
                  <a:cubicBezTo>
                    <a:pt x="35404" y="42346"/>
                    <a:pt x="35404" y="39569"/>
                    <a:pt x="35404" y="36792"/>
                  </a:cubicBezTo>
                  <a:cubicBezTo>
                    <a:pt x="35404" y="32627"/>
                    <a:pt x="35404" y="29850"/>
                    <a:pt x="35404" y="27074"/>
                  </a:cubicBezTo>
                  <a:cubicBezTo>
                    <a:pt x="32627" y="25685"/>
                    <a:pt x="32627" y="24297"/>
                    <a:pt x="32627" y="21520"/>
                  </a:cubicBez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2A98B9DB-D1BC-4BC5-8534-BA8C01084B7E}"/>
                </a:ext>
              </a:extLst>
            </p:cNvPr>
            <p:cNvSpPr/>
            <p:nvPr/>
          </p:nvSpPr>
          <p:spPr>
            <a:xfrm>
              <a:off x="10079039" y="3116861"/>
              <a:ext cx="41652" cy="69419"/>
            </a:xfrm>
            <a:custGeom>
              <a:avLst/>
              <a:gdLst>
                <a:gd name="connsiteX0" fmla="*/ 32627 w 41651"/>
                <a:gd name="connsiteY0" fmla="*/ 21520 h 69419"/>
                <a:gd name="connsiteX1" fmla="*/ 31239 w 41651"/>
                <a:gd name="connsiteY1" fmla="*/ 15967 h 69419"/>
                <a:gd name="connsiteX2" fmla="*/ 28462 w 41651"/>
                <a:gd name="connsiteY2" fmla="*/ 11801 h 69419"/>
                <a:gd name="connsiteX3" fmla="*/ 25685 w 41651"/>
                <a:gd name="connsiteY3" fmla="*/ 10413 h 69419"/>
                <a:gd name="connsiteX4" fmla="*/ 21520 w 41651"/>
                <a:gd name="connsiteY4" fmla="*/ 10413 h 69419"/>
                <a:gd name="connsiteX5" fmla="*/ 15967 w 41651"/>
                <a:gd name="connsiteY5" fmla="*/ 11801 h 69419"/>
                <a:gd name="connsiteX6" fmla="*/ 11801 w 41651"/>
                <a:gd name="connsiteY6" fmla="*/ 17355 h 69419"/>
                <a:gd name="connsiteX7" fmla="*/ 10413 w 41651"/>
                <a:gd name="connsiteY7" fmla="*/ 25685 h 69419"/>
                <a:gd name="connsiteX8" fmla="*/ 10413 w 41651"/>
                <a:gd name="connsiteY8" fmla="*/ 38181 h 69419"/>
                <a:gd name="connsiteX9" fmla="*/ 10413 w 41651"/>
                <a:gd name="connsiteY9" fmla="*/ 52065 h 69419"/>
                <a:gd name="connsiteX10" fmla="*/ 13190 w 41651"/>
                <a:gd name="connsiteY10" fmla="*/ 60395 h 69419"/>
                <a:gd name="connsiteX11" fmla="*/ 17355 w 41651"/>
                <a:gd name="connsiteY11" fmla="*/ 64560 h 69419"/>
                <a:gd name="connsiteX12" fmla="*/ 22908 w 41651"/>
                <a:gd name="connsiteY12" fmla="*/ 65949 h 69419"/>
                <a:gd name="connsiteX13" fmla="*/ 27074 w 41651"/>
                <a:gd name="connsiteY13" fmla="*/ 64560 h 69419"/>
                <a:gd name="connsiteX14" fmla="*/ 29850 w 41651"/>
                <a:gd name="connsiteY14" fmla="*/ 61783 h 69419"/>
                <a:gd name="connsiteX15" fmla="*/ 32627 w 41651"/>
                <a:gd name="connsiteY15" fmla="*/ 57618 h 69419"/>
                <a:gd name="connsiteX16" fmla="*/ 34016 w 41651"/>
                <a:gd name="connsiteY16" fmla="*/ 52065 h 69419"/>
                <a:gd name="connsiteX17" fmla="*/ 35404 w 41651"/>
                <a:gd name="connsiteY17" fmla="*/ 45123 h 69419"/>
                <a:gd name="connsiteX18" fmla="*/ 35404 w 41651"/>
                <a:gd name="connsiteY18" fmla="*/ 36792 h 69419"/>
                <a:gd name="connsiteX19" fmla="*/ 35404 w 41651"/>
                <a:gd name="connsiteY19" fmla="*/ 27074 h 69419"/>
                <a:gd name="connsiteX20" fmla="*/ 32627 w 41651"/>
                <a:gd name="connsiteY20" fmla="*/ 21520 h 69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51" h="69419">
                  <a:moveTo>
                    <a:pt x="32627" y="21520"/>
                  </a:moveTo>
                  <a:cubicBezTo>
                    <a:pt x="32627" y="18743"/>
                    <a:pt x="31239" y="17355"/>
                    <a:pt x="31239" y="15967"/>
                  </a:cubicBezTo>
                  <a:cubicBezTo>
                    <a:pt x="31239" y="14578"/>
                    <a:pt x="29850" y="13190"/>
                    <a:pt x="28462" y="11801"/>
                  </a:cubicBezTo>
                  <a:cubicBezTo>
                    <a:pt x="27074" y="10413"/>
                    <a:pt x="27074" y="10413"/>
                    <a:pt x="25685" y="10413"/>
                  </a:cubicBezTo>
                  <a:cubicBezTo>
                    <a:pt x="24297" y="10413"/>
                    <a:pt x="22908" y="10413"/>
                    <a:pt x="21520" y="10413"/>
                  </a:cubicBezTo>
                  <a:cubicBezTo>
                    <a:pt x="18743" y="10413"/>
                    <a:pt x="17355" y="10413"/>
                    <a:pt x="15967" y="11801"/>
                  </a:cubicBezTo>
                  <a:cubicBezTo>
                    <a:pt x="14578" y="13190"/>
                    <a:pt x="13190" y="14578"/>
                    <a:pt x="11801" y="17355"/>
                  </a:cubicBezTo>
                  <a:cubicBezTo>
                    <a:pt x="10413" y="20132"/>
                    <a:pt x="10413" y="22908"/>
                    <a:pt x="10413" y="25685"/>
                  </a:cubicBezTo>
                  <a:cubicBezTo>
                    <a:pt x="10413" y="28462"/>
                    <a:pt x="10413" y="32627"/>
                    <a:pt x="10413" y="38181"/>
                  </a:cubicBezTo>
                  <a:cubicBezTo>
                    <a:pt x="10413" y="43734"/>
                    <a:pt x="10413" y="47899"/>
                    <a:pt x="10413" y="52065"/>
                  </a:cubicBezTo>
                  <a:cubicBezTo>
                    <a:pt x="10413" y="56230"/>
                    <a:pt x="11801" y="59007"/>
                    <a:pt x="13190" y="60395"/>
                  </a:cubicBezTo>
                  <a:cubicBezTo>
                    <a:pt x="14578" y="63172"/>
                    <a:pt x="15967" y="64560"/>
                    <a:pt x="17355" y="64560"/>
                  </a:cubicBezTo>
                  <a:cubicBezTo>
                    <a:pt x="18743" y="65949"/>
                    <a:pt x="20132" y="65949"/>
                    <a:pt x="22908" y="65949"/>
                  </a:cubicBezTo>
                  <a:cubicBezTo>
                    <a:pt x="24297" y="65949"/>
                    <a:pt x="25685" y="65949"/>
                    <a:pt x="27074" y="64560"/>
                  </a:cubicBezTo>
                  <a:cubicBezTo>
                    <a:pt x="28462" y="64560"/>
                    <a:pt x="29850" y="63172"/>
                    <a:pt x="29850" y="61783"/>
                  </a:cubicBezTo>
                  <a:cubicBezTo>
                    <a:pt x="31239" y="60395"/>
                    <a:pt x="31239" y="59007"/>
                    <a:pt x="32627" y="57618"/>
                  </a:cubicBezTo>
                  <a:cubicBezTo>
                    <a:pt x="32627" y="56230"/>
                    <a:pt x="34016" y="54841"/>
                    <a:pt x="34016" y="52065"/>
                  </a:cubicBezTo>
                  <a:cubicBezTo>
                    <a:pt x="34016" y="50676"/>
                    <a:pt x="34016" y="47899"/>
                    <a:pt x="35404" y="45123"/>
                  </a:cubicBezTo>
                  <a:cubicBezTo>
                    <a:pt x="35404" y="42346"/>
                    <a:pt x="35404" y="39569"/>
                    <a:pt x="35404" y="36792"/>
                  </a:cubicBezTo>
                  <a:cubicBezTo>
                    <a:pt x="35404" y="32627"/>
                    <a:pt x="35404" y="29850"/>
                    <a:pt x="35404" y="27074"/>
                  </a:cubicBezTo>
                  <a:cubicBezTo>
                    <a:pt x="34016" y="27074"/>
                    <a:pt x="34016" y="24297"/>
                    <a:pt x="32627" y="21520"/>
                  </a:cubicBez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0D0648AE-5BD7-4BC0-9438-7AFDDB41FE97}"/>
                </a:ext>
              </a:extLst>
            </p:cNvPr>
            <p:cNvSpPr/>
            <p:nvPr/>
          </p:nvSpPr>
          <p:spPr>
            <a:xfrm>
              <a:off x="9944366" y="3079374"/>
              <a:ext cx="249910" cy="249910"/>
            </a:xfrm>
            <a:custGeom>
              <a:avLst/>
              <a:gdLst>
                <a:gd name="connsiteX0" fmla="*/ 195069 w 249910"/>
                <a:gd name="connsiteY0" fmla="*/ 10413 h 249910"/>
                <a:gd name="connsiteX1" fmla="*/ 172855 w 249910"/>
                <a:gd name="connsiteY1" fmla="*/ 10413 h 249910"/>
                <a:gd name="connsiteX2" fmla="*/ 27074 w 249910"/>
                <a:gd name="connsiteY2" fmla="*/ 10413 h 249910"/>
                <a:gd name="connsiteX3" fmla="*/ 10413 w 249910"/>
                <a:gd name="connsiteY3" fmla="*/ 27074 h 249910"/>
                <a:gd name="connsiteX4" fmla="*/ 10413 w 249910"/>
                <a:gd name="connsiteY4" fmla="*/ 233944 h 249910"/>
                <a:gd name="connsiteX5" fmla="*/ 27074 w 249910"/>
                <a:gd name="connsiteY5" fmla="*/ 250604 h 249910"/>
                <a:gd name="connsiteX6" fmla="*/ 224225 w 249910"/>
                <a:gd name="connsiteY6" fmla="*/ 250604 h 249910"/>
                <a:gd name="connsiteX7" fmla="*/ 240886 w 249910"/>
                <a:gd name="connsiteY7" fmla="*/ 233944 h 249910"/>
                <a:gd name="connsiteX8" fmla="*/ 240886 w 249910"/>
                <a:gd name="connsiteY8" fmla="*/ 56230 h 249910"/>
                <a:gd name="connsiteX9" fmla="*/ 196457 w 249910"/>
                <a:gd name="connsiteY9" fmla="*/ 56230 h 249910"/>
                <a:gd name="connsiteX10" fmla="*/ 196457 w 249910"/>
                <a:gd name="connsiteY10" fmla="*/ 10413 h 249910"/>
                <a:gd name="connsiteX11" fmla="*/ 71502 w 249910"/>
                <a:gd name="connsiteY11" fmla="*/ 52065 h 249910"/>
                <a:gd name="connsiteX12" fmla="*/ 71502 w 249910"/>
                <a:gd name="connsiteY12" fmla="*/ 50676 h 249910"/>
                <a:gd name="connsiteX13" fmla="*/ 71502 w 249910"/>
                <a:gd name="connsiteY13" fmla="*/ 49288 h 249910"/>
                <a:gd name="connsiteX14" fmla="*/ 72890 w 249910"/>
                <a:gd name="connsiteY14" fmla="*/ 47899 h 249910"/>
                <a:gd name="connsiteX15" fmla="*/ 89551 w 249910"/>
                <a:gd name="connsiteY15" fmla="*/ 36792 h 249910"/>
                <a:gd name="connsiteX16" fmla="*/ 90939 w 249910"/>
                <a:gd name="connsiteY16" fmla="*/ 36792 h 249910"/>
                <a:gd name="connsiteX17" fmla="*/ 92328 w 249910"/>
                <a:gd name="connsiteY17" fmla="*/ 36792 h 249910"/>
                <a:gd name="connsiteX18" fmla="*/ 93716 w 249910"/>
                <a:gd name="connsiteY18" fmla="*/ 36792 h 249910"/>
                <a:gd name="connsiteX19" fmla="*/ 96493 w 249910"/>
                <a:gd name="connsiteY19" fmla="*/ 36792 h 249910"/>
                <a:gd name="connsiteX20" fmla="*/ 100658 w 249910"/>
                <a:gd name="connsiteY20" fmla="*/ 36792 h 249910"/>
                <a:gd name="connsiteX21" fmla="*/ 103435 w 249910"/>
                <a:gd name="connsiteY21" fmla="*/ 36792 h 249910"/>
                <a:gd name="connsiteX22" fmla="*/ 104823 w 249910"/>
                <a:gd name="connsiteY22" fmla="*/ 36792 h 249910"/>
                <a:gd name="connsiteX23" fmla="*/ 104823 w 249910"/>
                <a:gd name="connsiteY23" fmla="*/ 38181 h 249910"/>
                <a:gd name="connsiteX24" fmla="*/ 104823 w 249910"/>
                <a:gd name="connsiteY24" fmla="*/ 103435 h 249910"/>
                <a:gd name="connsiteX25" fmla="*/ 117319 w 249910"/>
                <a:gd name="connsiteY25" fmla="*/ 103435 h 249910"/>
                <a:gd name="connsiteX26" fmla="*/ 118707 w 249910"/>
                <a:gd name="connsiteY26" fmla="*/ 103435 h 249910"/>
                <a:gd name="connsiteX27" fmla="*/ 120096 w 249910"/>
                <a:gd name="connsiteY27" fmla="*/ 104823 h 249910"/>
                <a:gd name="connsiteX28" fmla="*/ 120096 w 249910"/>
                <a:gd name="connsiteY28" fmla="*/ 106212 h 249910"/>
                <a:gd name="connsiteX29" fmla="*/ 120096 w 249910"/>
                <a:gd name="connsiteY29" fmla="*/ 108989 h 249910"/>
                <a:gd name="connsiteX30" fmla="*/ 120096 w 249910"/>
                <a:gd name="connsiteY30" fmla="*/ 111765 h 249910"/>
                <a:gd name="connsiteX31" fmla="*/ 120096 w 249910"/>
                <a:gd name="connsiteY31" fmla="*/ 113154 h 249910"/>
                <a:gd name="connsiteX32" fmla="*/ 118707 w 249910"/>
                <a:gd name="connsiteY32" fmla="*/ 114542 h 249910"/>
                <a:gd name="connsiteX33" fmla="*/ 117319 w 249910"/>
                <a:gd name="connsiteY33" fmla="*/ 114542 h 249910"/>
                <a:gd name="connsiteX34" fmla="*/ 74279 w 249910"/>
                <a:gd name="connsiteY34" fmla="*/ 114542 h 249910"/>
                <a:gd name="connsiteX35" fmla="*/ 72890 w 249910"/>
                <a:gd name="connsiteY35" fmla="*/ 114542 h 249910"/>
                <a:gd name="connsiteX36" fmla="*/ 71502 w 249910"/>
                <a:gd name="connsiteY36" fmla="*/ 113154 h 249910"/>
                <a:gd name="connsiteX37" fmla="*/ 71502 w 249910"/>
                <a:gd name="connsiteY37" fmla="*/ 111765 h 249910"/>
                <a:gd name="connsiteX38" fmla="*/ 71502 w 249910"/>
                <a:gd name="connsiteY38" fmla="*/ 108989 h 249910"/>
                <a:gd name="connsiteX39" fmla="*/ 71502 w 249910"/>
                <a:gd name="connsiteY39" fmla="*/ 106212 h 249910"/>
                <a:gd name="connsiteX40" fmla="*/ 71502 w 249910"/>
                <a:gd name="connsiteY40" fmla="*/ 104823 h 249910"/>
                <a:gd name="connsiteX41" fmla="*/ 72890 w 249910"/>
                <a:gd name="connsiteY41" fmla="*/ 103435 h 249910"/>
                <a:gd name="connsiteX42" fmla="*/ 74279 w 249910"/>
                <a:gd name="connsiteY42" fmla="*/ 103435 h 249910"/>
                <a:gd name="connsiteX43" fmla="*/ 89551 w 249910"/>
                <a:gd name="connsiteY43" fmla="*/ 103435 h 249910"/>
                <a:gd name="connsiteX44" fmla="*/ 89551 w 249910"/>
                <a:gd name="connsiteY44" fmla="*/ 52065 h 249910"/>
                <a:gd name="connsiteX45" fmla="*/ 77056 w 249910"/>
                <a:gd name="connsiteY45" fmla="*/ 59007 h 249910"/>
                <a:gd name="connsiteX46" fmla="*/ 74279 w 249910"/>
                <a:gd name="connsiteY46" fmla="*/ 60395 h 249910"/>
                <a:gd name="connsiteX47" fmla="*/ 72890 w 249910"/>
                <a:gd name="connsiteY47" fmla="*/ 60395 h 249910"/>
                <a:gd name="connsiteX48" fmla="*/ 71502 w 249910"/>
                <a:gd name="connsiteY48" fmla="*/ 59007 h 249910"/>
                <a:gd name="connsiteX49" fmla="*/ 71502 w 249910"/>
                <a:gd name="connsiteY49" fmla="*/ 54841 h 249910"/>
                <a:gd name="connsiteX50" fmla="*/ 71502 w 249910"/>
                <a:gd name="connsiteY50" fmla="*/ 52065 h 249910"/>
                <a:gd name="connsiteX51" fmla="*/ 120096 w 249910"/>
                <a:gd name="connsiteY51" fmla="*/ 200622 h 249910"/>
                <a:gd name="connsiteX52" fmla="*/ 114542 w 249910"/>
                <a:gd name="connsiteY52" fmla="*/ 213118 h 249910"/>
                <a:gd name="connsiteX53" fmla="*/ 106212 w 249910"/>
                <a:gd name="connsiteY53" fmla="*/ 221448 h 249910"/>
                <a:gd name="connsiteX54" fmla="*/ 92328 w 249910"/>
                <a:gd name="connsiteY54" fmla="*/ 224225 h 249910"/>
                <a:gd name="connsiteX55" fmla="*/ 78444 w 249910"/>
                <a:gd name="connsiteY55" fmla="*/ 221448 h 249910"/>
                <a:gd name="connsiteX56" fmla="*/ 70114 w 249910"/>
                <a:gd name="connsiteY56" fmla="*/ 213118 h 249910"/>
                <a:gd name="connsiteX57" fmla="*/ 65949 w 249910"/>
                <a:gd name="connsiteY57" fmla="*/ 200622 h 249910"/>
                <a:gd name="connsiteX58" fmla="*/ 64560 w 249910"/>
                <a:gd name="connsiteY58" fmla="*/ 183962 h 249910"/>
                <a:gd name="connsiteX59" fmla="*/ 65949 w 249910"/>
                <a:gd name="connsiteY59" fmla="*/ 167301 h 249910"/>
                <a:gd name="connsiteX60" fmla="*/ 71502 w 249910"/>
                <a:gd name="connsiteY60" fmla="*/ 154805 h 249910"/>
                <a:gd name="connsiteX61" fmla="*/ 79832 w 249910"/>
                <a:gd name="connsiteY61" fmla="*/ 146475 h 249910"/>
                <a:gd name="connsiteX62" fmla="*/ 93716 w 249910"/>
                <a:gd name="connsiteY62" fmla="*/ 143698 h 249910"/>
                <a:gd name="connsiteX63" fmla="*/ 107600 w 249910"/>
                <a:gd name="connsiteY63" fmla="*/ 146475 h 249910"/>
                <a:gd name="connsiteX64" fmla="*/ 115931 w 249910"/>
                <a:gd name="connsiteY64" fmla="*/ 154805 h 249910"/>
                <a:gd name="connsiteX65" fmla="*/ 120096 w 249910"/>
                <a:gd name="connsiteY65" fmla="*/ 167301 h 249910"/>
                <a:gd name="connsiteX66" fmla="*/ 121484 w 249910"/>
                <a:gd name="connsiteY66" fmla="*/ 183962 h 249910"/>
                <a:gd name="connsiteX67" fmla="*/ 120096 w 249910"/>
                <a:gd name="connsiteY67" fmla="*/ 200622 h 249910"/>
                <a:gd name="connsiteX68" fmla="*/ 182573 w 249910"/>
                <a:gd name="connsiteY68" fmla="*/ 220060 h 249910"/>
                <a:gd name="connsiteX69" fmla="*/ 182573 w 249910"/>
                <a:gd name="connsiteY69" fmla="*/ 221448 h 249910"/>
                <a:gd name="connsiteX70" fmla="*/ 181185 w 249910"/>
                <a:gd name="connsiteY70" fmla="*/ 222837 h 249910"/>
                <a:gd name="connsiteX71" fmla="*/ 179796 w 249910"/>
                <a:gd name="connsiteY71" fmla="*/ 222837 h 249910"/>
                <a:gd name="connsiteX72" fmla="*/ 136756 w 249910"/>
                <a:gd name="connsiteY72" fmla="*/ 222837 h 249910"/>
                <a:gd name="connsiteX73" fmla="*/ 135368 w 249910"/>
                <a:gd name="connsiteY73" fmla="*/ 222837 h 249910"/>
                <a:gd name="connsiteX74" fmla="*/ 133980 w 249910"/>
                <a:gd name="connsiteY74" fmla="*/ 221448 h 249910"/>
                <a:gd name="connsiteX75" fmla="*/ 133980 w 249910"/>
                <a:gd name="connsiteY75" fmla="*/ 220060 h 249910"/>
                <a:gd name="connsiteX76" fmla="*/ 133980 w 249910"/>
                <a:gd name="connsiteY76" fmla="*/ 217283 h 249910"/>
                <a:gd name="connsiteX77" fmla="*/ 133980 w 249910"/>
                <a:gd name="connsiteY77" fmla="*/ 214506 h 249910"/>
                <a:gd name="connsiteX78" fmla="*/ 133980 w 249910"/>
                <a:gd name="connsiteY78" fmla="*/ 213118 h 249910"/>
                <a:gd name="connsiteX79" fmla="*/ 135368 w 249910"/>
                <a:gd name="connsiteY79" fmla="*/ 211729 h 249910"/>
                <a:gd name="connsiteX80" fmla="*/ 136756 w 249910"/>
                <a:gd name="connsiteY80" fmla="*/ 211729 h 249910"/>
                <a:gd name="connsiteX81" fmla="*/ 152029 w 249910"/>
                <a:gd name="connsiteY81" fmla="*/ 211729 h 249910"/>
                <a:gd name="connsiteX82" fmla="*/ 152029 w 249910"/>
                <a:gd name="connsiteY82" fmla="*/ 160359 h 249910"/>
                <a:gd name="connsiteX83" fmla="*/ 139533 w 249910"/>
                <a:gd name="connsiteY83" fmla="*/ 167301 h 249910"/>
                <a:gd name="connsiteX84" fmla="*/ 136756 w 249910"/>
                <a:gd name="connsiteY84" fmla="*/ 168689 h 249910"/>
                <a:gd name="connsiteX85" fmla="*/ 135368 w 249910"/>
                <a:gd name="connsiteY85" fmla="*/ 168689 h 249910"/>
                <a:gd name="connsiteX86" fmla="*/ 133980 w 249910"/>
                <a:gd name="connsiteY86" fmla="*/ 167301 h 249910"/>
                <a:gd name="connsiteX87" fmla="*/ 133980 w 249910"/>
                <a:gd name="connsiteY87" fmla="*/ 163136 h 249910"/>
                <a:gd name="connsiteX88" fmla="*/ 133980 w 249910"/>
                <a:gd name="connsiteY88" fmla="*/ 160359 h 249910"/>
                <a:gd name="connsiteX89" fmla="*/ 133980 w 249910"/>
                <a:gd name="connsiteY89" fmla="*/ 158971 h 249910"/>
                <a:gd name="connsiteX90" fmla="*/ 133980 w 249910"/>
                <a:gd name="connsiteY90" fmla="*/ 157582 h 249910"/>
                <a:gd name="connsiteX91" fmla="*/ 135368 w 249910"/>
                <a:gd name="connsiteY91" fmla="*/ 156194 h 249910"/>
                <a:gd name="connsiteX92" fmla="*/ 152029 w 249910"/>
                <a:gd name="connsiteY92" fmla="*/ 145087 h 249910"/>
                <a:gd name="connsiteX93" fmla="*/ 153417 w 249910"/>
                <a:gd name="connsiteY93" fmla="*/ 145087 h 249910"/>
                <a:gd name="connsiteX94" fmla="*/ 154805 w 249910"/>
                <a:gd name="connsiteY94" fmla="*/ 145087 h 249910"/>
                <a:gd name="connsiteX95" fmla="*/ 156194 w 249910"/>
                <a:gd name="connsiteY95" fmla="*/ 145087 h 249910"/>
                <a:gd name="connsiteX96" fmla="*/ 158971 w 249910"/>
                <a:gd name="connsiteY96" fmla="*/ 145087 h 249910"/>
                <a:gd name="connsiteX97" fmla="*/ 163136 w 249910"/>
                <a:gd name="connsiteY97" fmla="*/ 145087 h 249910"/>
                <a:gd name="connsiteX98" fmla="*/ 165913 w 249910"/>
                <a:gd name="connsiteY98" fmla="*/ 145087 h 249910"/>
                <a:gd name="connsiteX99" fmla="*/ 167301 w 249910"/>
                <a:gd name="connsiteY99" fmla="*/ 145087 h 249910"/>
                <a:gd name="connsiteX100" fmla="*/ 167301 w 249910"/>
                <a:gd name="connsiteY100" fmla="*/ 146475 h 249910"/>
                <a:gd name="connsiteX101" fmla="*/ 167301 w 249910"/>
                <a:gd name="connsiteY101" fmla="*/ 211729 h 249910"/>
                <a:gd name="connsiteX102" fmla="*/ 179796 w 249910"/>
                <a:gd name="connsiteY102" fmla="*/ 211729 h 249910"/>
                <a:gd name="connsiteX103" fmla="*/ 181185 w 249910"/>
                <a:gd name="connsiteY103" fmla="*/ 211729 h 249910"/>
                <a:gd name="connsiteX104" fmla="*/ 182573 w 249910"/>
                <a:gd name="connsiteY104" fmla="*/ 213118 h 249910"/>
                <a:gd name="connsiteX105" fmla="*/ 182573 w 249910"/>
                <a:gd name="connsiteY105" fmla="*/ 214506 h 249910"/>
                <a:gd name="connsiteX106" fmla="*/ 182573 w 249910"/>
                <a:gd name="connsiteY106" fmla="*/ 217283 h 249910"/>
                <a:gd name="connsiteX107" fmla="*/ 182573 w 249910"/>
                <a:gd name="connsiteY107" fmla="*/ 220060 h 249910"/>
                <a:gd name="connsiteX108" fmla="*/ 183962 w 249910"/>
                <a:gd name="connsiteY108" fmla="*/ 92328 h 249910"/>
                <a:gd name="connsiteX109" fmla="*/ 178408 w 249910"/>
                <a:gd name="connsiteY109" fmla="*/ 104823 h 249910"/>
                <a:gd name="connsiteX110" fmla="*/ 170078 w 249910"/>
                <a:gd name="connsiteY110" fmla="*/ 113154 h 249910"/>
                <a:gd name="connsiteX111" fmla="*/ 156194 w 249910"/>
                <a:gd name="connsiteY111" fmla="*/ 115931 h 249910"/>
                <a:gd name="connsiteX112" fmla="*/ 142310 w 249910"/>
                <a:gd name="connsiteY112" fmla="*/ 113154 h 249910"/>
                <a:gd name="connsiteX113" fmla="*/ 133980 w 249910"/>
                <a:gd name="connsiteY113" fmla="*/ 104823 h 249910"/>
                <a:gd name="connsiteX114" fmla="*/ 129814 w 249910"/>
                <a:gd name="connsiteY114" fmla="*/ 92328 h 249910"/>
                <a:gd name="connsiteX115" fmla="*/ 128426 w 249910"/>
                <a:gd name="connsiteY115" fmla="*/ 75667 h 249910"/>
                <a:gd name="connsiteX116" fmla="*/ 129814 w 249910"/>
                <a:gd name="connsiteY116" fmla="*/ 59007 h 249910"/>
                <a:gd name="connsiteX117" fmla="*/ 135368 w 249910"/>
                <a:gd name="connsiteY117" fmla="*/ 46511 h 249910"/>
                <a:gd name="connsiteX118" fmla="*/ 143698 w 249910"/>
                <a:gd name="connsiteY118" fmla="*/ 38181 h 249910"/>
                <a:gd name="connsiteX119" fmla="*/ 157582 w 249910"/>
                <a:gd name="connsiteY119" fmla="*/ 35404 h 249910"/>
                <a:gd name="connsiteX120" fmla="*/ 171466 w 249910"/>
                <a:gd name="connsiteY120" fmla="*/ 38181 h 249910"/>
                <a:gd name="connsiteX121" fmla="*/ 179796 w 249910"/>
                <a:gd name="connsiteY121" fmla="*/ 46511 h 249910"/>
                <a:gd name="connsiteX122" fmla="*/ 183962 w 249910"/>
                <a:gd name="connsiteY122" fmla="*/ 59007 h 249910"/>
                <a:gd name="connsiteX123" fmla="*/ 185350 w 249910"/>
                <a:gd name="connsiteY123" fmla="*/ 75667 h 249910"/>
                <a:gd name="connsiteX124" fmla="*/ 183962 w 249910"/>
                <a:gd name="connsiteY124" fmla="*/ 92328 h 2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49910" h="249910">
                  <a:moveTo>
                    <a:pt x="195069" y="10413"/>
                  </a:moveTo>
                  <a:cubicBezTo>
                    <a:pt x="189515" y="10413"/>
                    <a:pt x="181185" y="10413"/>
                    <a:pt x="172855" y="10413"/>
                  </a:cubicBezTo>
                  <a:lnTo>
                    <a:pt x="27074" y="10413"/>
                  </a:lnTo>
                  <a:cubicBezTo>
                    <a:pt x="17355" y="10413"/>
                    <a:pt x="10413" y="17355"/>
                    <a:pt x="10413" y="27074"/>
                  </a:cubicBezTo>
                  <a:lnTo>
                    <a:pt x="10413" y="233944"/>
                  </a:lnTo>
                  <a:cubicBezTo>
                    <a:pt x="10413" y="243662"/>
                    <a:pt x="17355" y="250604"/>
                    <a:pt x="27074" y="250604"/>
                  </a:cubicBezTo>
                  <a:lnTo>
                    <a:pt x="224225" y="250604"/>
                  </a:lnTo>
                  <a:cubicBezTo>
                    <a:pt x="232555" y="250604"/>
                    <a:pt x="240886" y="243662"/>
                    <a:pt x="240886" y="233944"/>
                  </a:cubicBezTo>
                  <a:lnTo>
                    <a:pt x="240886" y="56230"/>
                  </a:lnTo>
                  <a:lnTo>
                    <a:pt x="196457" y="56230"/>
                  </a:lnTo>
                  <a:lnTo>
                    <a:pt x="196457" y="10413"/>
                  </a:lnTo>
                  <a:close/>
                  <a:moveTo>
                    <a:pt x="71502" y="52065"/>
                  </a:moveTo>
                  <a:cubicBezTo>
                    <a:pt x="71502" y="52065"/>
                    <a:pt x="71502" y="50676"/>
                    <a:pt x="71502" y="50676"/>
                  </a:cubicBezTo>
                  <a:cubicBezTo>
                    <a:pt x="71502" y="50676"/>
                    <a:pt x="71502" y="49288"/>
                    <a:pt x="71502" y="49288"/>
                  </a:cubicBezTo>
                  <a:cubicBezTo>
                    <a:pt x="71502" y="49288"/>
                    <a:pt x="71502" y="49288"/>
                    <a:pt x="72890" y="47899"/>
                  </a:cubicBezTo>
                  <a:lnTo>
                    <a:pt x="89551" y="36792"/>
                  </a:lnTo>
                  <a:cubicBezTo>
                    <a:pt x="89551" y="36792"/>
                    <a:pt x="89551" y="36792"/>
                    <a:pt x="90939" y="36792"/>
                  </a:cubicBezTo>
                  <a:cubicBezTo>
                    <a:pt x="90939" y="36792"/>
                    <a:pt x="92328" y="36792"/>
                    <a:pt x="92328" y="36792"/>
                  </a:cubicBezTo>
                  <a:cubicBezTo>
                    <a:pt x="92328" y="36792"/>
                    <a:pt x="93716" y="36792"/>
                    <a:pt x="93716" y="36792"/>
                  </a:cubicBezTo>
                  <a:cubicBezTo>
                    <a:pt x="95105" y="36792"/>
                    <a:pt x="95105" y="36792"/>
                    <a:pt x="96493" y="36792"/>
                  </a:cubicBezTo>
                  <a:cubicBezTo>
                    <a:pt x="97881" y="36792"/>
                    <a:pt x="99270" y="36792"/>
                    <a:pt x="100658" y="36792"/>
                  </a:cubicBezTo>
                  <a:cubicBezTo>
                    <a:pt x="102047" y="36792"/>
                    <a:pt x="102047" y="36792"/>
                    <a:pt x="103435" y="36792"/>
                  </a:cubicBezTo>
                  <a:cubicBezTo>
                    <a:pt x="103435" y="36792"/>
                    <a:pt x="104823" y="36792"/>
                    <a:pt x="104823" y="36792"/>
                  </a:cubicBezTo>
                  <a:cubicBezTo>
                    <a:pt x="104823" y="36792"/>
                    <a:pt x="104823" y="36792"/>
                    <a:pt x="104823" y="38181"/>
                  </a:cubicBezTo>
                  <a:lnTo>
                    <a:pt x="104823" y="103435"/>
                  </a:lnTo>
                  <a:lnTo>
                    <a:pt x="117319" y="103435"/>
                  </a:lnTo>
                  <a:cubicBezTo>
                    <a:pt x="117319" y="103435"/>
                    <a:pt x="118707" y="103435"/>
                    <a:pt x="118707" y="103435"/>
                  </a:cubicBezTo>
                  <a:cubicBezTo>
                    <a:pt x="118707" y="103435"/>
                    <a:pt x="118707" y="103435"/>
                    <a:pt x="120096" y="104823"/>
                  </a:cubicBezTo>
                  <a:cubicBezTo>
                    <a:pt x="121484" y="106212"/>
                    <a:pt x="120096" y="106212"/>
                    <a:pt x="120096" y="106212"/>
                  </a:cubicBezTo>
                  <a:cubicBezTo>
                    <a:pt x="120096" y="107600"/>
                    <a:pt x="120096" y="107600"/>
                    <a:pt x="120096" y="108989"/>
                  </a:cubicBezTo>
                  <a:cubicBezTo>
                    <a:pt x="120096" y="110377"/>
                    <a:pt x="120096" y="111765"/>
                    <a:pt x="120096" y="111765"/>
                  </a:cubicBezTo>
                  <a:cubicBezTo>
                    <a:pt x="120096" y="113154"/>
                    <a:pt x="120096" y="113154"/>
                    <a:pt x="120096" y="113154"/>
                  </a:cubicBezTo>
                  <a:cubicBezTo>
                    <a:pt x="120096" y="113154"/>
                    <a:pt x="120096" y="114542"/>
                    <a:pt x="118707" y="114542"/>
                  </a:cubicBezTo>
                  <a:cubicBezTo>
                    <a:pt x="118707" y="114542"/>
                    <a:pt x="118707" y="114542"/>
                    <a:pt x="117319" y="114542"/>
                  </a:cubicBezTo>
                  <a:lnTo>
                    <a:pt x="74279" y="114542"/>
                  </a:lnTo>
                  <a:cubicBezTo>
                    <a:pt x="74279" y="114542"/>
                    <a:pt x="74279" y="114542"/>
                    <a:pt x="72890" y="114542"/>
                  </a:cubicBezTo>
                  <a:cubicBezTo>
                    <a:pt x="72890" y="114542"/>
                    <a:pt x="72890" y="114542"/>
                    <a:pt x="71502" y="113154"/>
                  </a:cubicBezTo>
                  <a:cubicBezTo>
                    <a:pt x="71502" y="113154"/>
                    <a:pt x="71502" y="111765"/>
                    <a:pt x="71502" y="111765"/>
                  </a:cubicBezTo>
                  <a:cubicBezTo>
                    <a:pt x="71502" y="110377"/>
                    <a:pt x="71502" y="110377"/>
                    <a:pt x="71502" y="108989"/>
                  </a:cubicBezTo>
                  <a:cubicBezTo>
                    <a:pt x="71502" y="107600"/>
                    <a:pt x="71502" y="106212"/>
                    <a:pt x="71502" y="106212"/>
                  </a:cubicBezTo>
                  <a:cubicBezTo>
                    <a:pt x="71502" y="104823"/>
                    <a:pt x="71502" y="104823"/>
                    <a:pt x="71502" y="104823"/>
                  </a:cubicBezTo>
                  <a:cubicBezTo>
                    <a:pt x="71502" y="104823"/>
                    <a:pt x="71502" y="103435"/>
                    <a:pt x="72890" y="103435"/>
                  </a:cubicBezTo>
                  <a:cubicBezTo>
                    <a:pt x="72890" y="103435"/>
                    <a:pt x="72890" y="103435"/>
                    <a:pt x="74279" y="103435"/>
                  </a:cubicBezTo>
                  <a:lnTo>
                    <a:pt x="89551" y="103435"/>
                  </a:lnTo>
                  <a:lnTo>
                    <a:pt x="89551" y="52065"/>
                  </a:lnTo>
                  <a:lnTo>
                    <a:pt x="77056" y="59007"/>
                  </a:lnTo>
                  <a:cubicBezTo>
                    <a:pt x="75667" y="59007"/>
                    <a:pt x="75667" y="60395"/>
                    <a:pt x="74279" y="60395"/>
                  </a:cubicBezTo>
                  <a:cubicBezTo>
                    <a:pt x="74279" y="60395"/>
                    <a:pt x="72890" y="60395"/>
                    <a:pt x="72890" y="60395"/>
                  </a:cubicBezTo>
                  <a:cubicBezTo>
                    <a:pt x="72890" y="60395"/>
                    <a:pt x="72890" y="59007"/>
                    <a:pt x="71502" y="59007"/>
                  </a:cubicBezTo>
                  <a:cubicBezTo>
                    <a:pt x="71502" y="57618"/>
                    <a:pt x="71502" y="57618"/>
                    <a:pt x="71502" y="54841"/>
                  </a:cubicBezTo>
                  <a:cubicBezTo>
                    <a:pt x="71502" y="53453"/>
                    <a:pt x="71502" y="52065"/>
                    <a:pt x="71502" y="52065"/>
                  </a:cubicBezTo>
                  <a:close/>
                  <a:moveTo>
                    <a:pt x="120096" y="200622"/>
                  </a:moveTo>
                  <a:cubicBezTo>
                    <a:pt x="118707" y="206176"/>
                    <a:pt x="117319" y="210341"/>
                    <a:pt x="114542" y="213118"/>
                  </a:cubicBezTo>
                  <a:cubicBezTo>
                    <a:pt x="111765" y="217283"/>
                    <a:pt x="108989" y="220060"/>
                    <a:pt x="106212" y="221448"/>
                  </a:cubicBezTo>
                  <a:cubicBezTo>
                    <a:pt x="102047" y="222837"/>
                    <a:pt x="97881" y="224225"/>
                    <a:pt x="92328" y="224225"/>
                  </a:cubicBezTo>
                  <a:cubicBezTo>
                    <a:pt x="86774" y="224225"/>
                    <a:pt x="82609" y="222837"/>
                    <a:pt x="78444" y="221448"/>
                  </a:cubicBezTo>
                  <a:cubicBezTo>
                    <a:pt x="74279" y="220060"/>
                    <a:pt x="71502" y="217283"/>
                    <a:pt x="70114" y="213118"/>
                  </a:cubicBezTo>
                  <a:cubicBezTo>
                    <a:pt x="68725" y="208953"/>
                    <a:pt x="65949" y="204788"/>
                    <a:pt x="65949" y="200622"/>
                  </a:cubicBezTo>
                  <a:cubicBezTo>
                    <a:pt x="64560" y="195069"/>
                    <a:pt x="64560" y="189515"/>
                    <a:pt x="64560" y="183962"/>
                  </a:cubicBezTo>
                  <a:cubicBezTo>
                    <a:pt x="64560" y="177020"/>
                    <a:pt x="64560" y="171466"/>
                    <a:pt x="65949" y="167301"/>
                  </a:cubicBezTo>
                  <a:cubicBezTo>
                    <a:pt x="67337" y="161747"/>
                    <a:pt x="68725" y="157582"/>
                    <a:pt x="71502" y="154805"/>
                  </a:cubicBezTo>
                  <a:cubicBezTo>
                    <a:pt x="74279" y="152029"/>
                    <a:pt x="77056" y="147864"/>
                    <a:pt x="79832" y="146475"/>
                  </a:cubicBezTo>
                  <a:cubicBezTo>
                    <a:pt x="83998" y="145087"/>
                    <a:pt x="88163" y="143698"/>
                    <a:pt x="93716" y="143698"/>
                  </a:cubicBezTo>
                  <a:cubicBezTo>
                    <a:pt x="99270" y="143698"/>
                    <a:pt x="103435" y="145087"/>
                    <a:pt x="107600" y="146475"/>
                  </a:cubicBezTo>
                  <a:cubicBezTo>
                    <a:pt x="111765" y="147864"/>
                    <a:pt x="114542" y="150640"/>
                    <a:pt x="115931" y="154805"/>
                  </a:cubicBezTo>
                  <a:cubicBezTo>
                    <a:pt x="117319" y="158971"/>
                    <a:pt x="120096" y="163136"/>
                    <a:pt x="120096" y="167301"/>
                  </a:cubicBezTo>
                  <a:cubicBezTo>
                    <a:pt x="121484" y="172855"/>
                    <a:pt x="121484" y="178408"/>
                    <a:pt x="121484" y="183962"/>
                  </a:cubicBezTo>
                  <a:cubicBezTo>
                    <a:pt x="121484" y="190904"/>
                    <a:pt x="121484" y="196457"/>
                    <a:pt x="120096" y="200622"/>
                  </a:cubicBezTo>
                  <a:close/>
                  <a:moveTo>
                    <a:pt x="182573" y="220060"/>
                  </a:moveTo>
                  <a:cubicBezTo>
                    <a:pt x="182573" y="221448"/>
                    <a:pt x="182573" y="221448"/>
                    <a:pt x="182573" y="221448"/>
                  </a:cubicBezTo>
                  <a:cubicBezTo>
                    <a:pt x="182573" y="221448"/>
                    <a:pt x="182573" y="222837"/>
                    <a:pt x="181185" y="222837"/>
                  </a:cubicBezTo>
                  <a:cubicBezTo>
                    <a:pt x="181185" y="222837"/>
                    <a:pt x="181185" y="222837"/>
                    <a:pt x="179796" y="222837"/>
                  </a:cubicBezTo>
                  <a:lnTo>
                    <a:pt x="136756" y="222837"/>
                  </a:lnTo>
                  <a:cubicBezTo>
                    <a:pt x="136756" y="222837"/>
                    <a:pt x="136756" y="222837"/>
                    <a:pt x="135368" y="222837"/>
                  </a:cubicBezTo>
                  <a:cubicBezTo>
                    <a:pt x="135368" y="222837"/>
                    <a:pt x="135368" y="222837"/>
                    <a:pt x="133980" y="221448"/>
                  </a:cubicBezTo>
                  <a:cubicBezTo>
                    <a:pt x="133980" y="221448"/>
                    <a:pt x="133980" y="220060"/>
                    <a:pt x="133980" y="220060"/>
                  </a:cubicBezTo>
                  <a:cubicBezTo>
                    <a:pt x="133980" y="218671"/>
                    <a:pt x="133980" y="218671"/>
                    <a:pt x="133980" y="217283"/>
                  </a:cubicBezTo>
                  <a:cubicBezTo>
                    <a:pt x="133980" y="215895"/>
                    <a:pt x="133980" y="214506"/>
                    <a:pt x="133980" y="214506"/>
                  </a:cubicBezTo>
                  <a:cubicBezTo>
                    <a:pt x="133980" y="213118"/>
                    <a:pt x="133980" y="213118"/>
                    <a:pt x="133980" y="213118"/>
                  </a:cubicBezTo>
                  <a:cubicBezTo>
                    <a:pt x="133980" y="213118"/>
                    <a:pt x="133980" y="211729"/>
                    <a:pt x="135368" y="211729"/>
                  </a:cubicBezTo>
                  <a:cubicBezTo>
                    <a:pt x="135368" y="211729"/>
                    <a:pt x="135368" y="211729"/>
                    <a:pt x="136756" y="211729"/>
                  </a:cubicBezTo>
                  <a:lnTo>
                    <a:pt x="152029" y="211729"/>
                  </a:lnTo>
                  <a:lnTo>
                    <a:pt x="152029" y="160359"/>
                  </a:lnTo>
                  <a:lnTo>
                    <a:pt x="139533" y="167301"/>
                  </a:lnTo>
                  <a:cubicBezTo>
                    <a:pt x="138145" y="167301"/>
                    <a:pt x="138145" y="168689"/>
                    <a:pt x="136756" y="168689"/>
                  </a:cubicBezTo>
                  <a:cubicBezTo>
                    <a:pt x="136756" y="168689"/>
                    <a:pt x="135368" y="168689"/>
                    <a:pt x="135368" y="168689"/>
                  </a:cubicBezTo>
                  <a:cubicBezTo>
                    <a:pt x="135368" y="168689"/>
                    <a:pt x="135368" y="167301"/>
                    <a:pt x="133980" y="167301"/>
                  </a:cubicBezTo>
                  <a:cubicBezTo>
                    <a:pt x="133980" y="165913"/>
                    <a:pt x="133980" y="165913"/>
                    <a:pt x="133980" y="163136"/>
                  </a:cubicBezTo>
                  <a:cubicBezTo>
                    <a:pt x="133980" y="161747"/>
                    <a:pt x="133980" y="161747"/>
                    <a:pt x="133980" y="160359"/>
                  </a:cubicBezTo>
                  <a:cubicBezTo>
                    <a:pt x="133980" y="160359"/>
                    <a:pt x="133980" y="158971"/>
                    <a:pt x="133980" y="158971"/>
                  </a:cubicBezTo>
                  <a:cubicBezTo>
                    <a:pt x="133980" y="158971"/>
                    <a:pt x="133980" y="157582"/>
                    <a:pt x="133980" y="157582"/>
                  </a:cubicBezTo>
                  <a:cubicBezTo>
                    <a:pt x="133980" y="157582"/>
                    <a:pt x="133980" y="157582"/>
                    <a:pt x="135368" y="156194"/>
                  </a:cubicBezTo>
                  <a:lnTo>
                    <a:pt x="152029" y="145087"/>
                  </a:lnTo>
                  <a:cubicBezTo>
                    <a:pt x="152029" y="145087"/>
                    <a:pt x="152029" y="145087"/>
                    <a:pt x="153417" y="145087"/>
                  </a:cubicBezTo>
                  <a:cubicBezTo>
                    <a:pt x="153417" y="145087"/>
                    <a:pt x="154805" y="145087"/>
                    <a:pt x="154805" y="145087"/>
                  </a:cubicBezTo>
                  <a:cubicBezTo>
                    <a:pt x="154805" y="145087"/>
                    <a:pt x="156194" y="145087"/>
                    <a:pt x="156194" y="145087"/>
                  </a:cubicBezTo>
                  <a:cubicBezTo>
                    <a:pt x="157582" y="145087"/>
                    <a:pt x="157582" y="145087"/>
                    <a:pt x="158971" y="145087"/>
                  </a:cubicBezTo>
                  <a:cubicBezTo>
                    <a:pt x="160359" y="145087"/>
                    <a:pt x="161747" y="145087"/>
                    <a:pt x="163136" y="145087"/>
                  </a:cubicBezTo>
                  <a:cubicBezTo>
                    <a:pt x="164524" y="145087"/>
                    <a:pt x="164524" y="145087"/>
                    <a:pt x="165913" y="145087"/>
                  </a:cubicBezTo>
                  <a:cubicBezTo>
                    <a:pt x="165913" y="145087"/>
                    <a:pt x="167301" y="145087"/>
                    <a:pt x="167301" y="145087"/>
                  </a:cubicBezTo>
                  <a:cubicBezTo>
                    <a:pt x="167301" y="145087"/>
                    <a:pt x="167301" y="145087"/>
                    <a:pt x="167301" y="146475"/>
                  </a:cubicBezTo>
                  <a:lnTo>
                    <a:pt x="167301" y="211729"/>
                  </a:lnTo>
                  <a:lnTo>
                    <a:pt x="179796" y="211729"/>
                  </a:lnTo>
                  <a:cubicBezTo>
                    <a:pt x="179796" y="211729"/>
                    <a:pt x="181185" y="211729"/>
                    <a:pt x="181185" y="211729"/>
                  </a:cubicBezTo>
                  <a:cubicBezTo>
                    <a:pt x="181185" y="211729"/>
                    <a:pt x="181185" y="211729"/>
                    <a:pt x="182573" y="213118"/>
                  </a:cubicBezTo>
                  <a:cubicBezTo>
                    <a:pt x="182573" y="213118"/>
                    <a:pt x="182573" y="214506"/>
                    <a:pt x="182573" y="214506"/>
                  </a:cubicBezTo>
                  <a:cubicBezTo>
                    <a:pt x="182573" y="215895"/>
                    <a:pt x="182573" y="215895"/>
                    <a:pt x="182573" y="217283"/>
                  </a:cubicBezTo>
                  <a:cubicBezTo>
                    <a:pt x="182573" y="218671"/>
                    <a:pt x="182573" y="220060"/>
                    <a:pt x="182573" y="220060"/>
                  </a:cubicBezTo>
                  <a:close/>
                  <a:moveTo>
                    <a:pt x="183962" y="92328"/>
                  </a:moveTo>
                  <a:cubicBezTo>
                    <a:pt x="182573" y="97881"/>
                    <a:pt x="181185" y="102047"/>
                    <a:pt x="178408" y="104823"/>
                  </a:cubicBezTo>
                  <a:cubicBezTo>
                    <a:pt x="175631" y="108989"/>
                    <a:pt x="172855" y="111765"/>
                    <a:pt x="170078" y="113154"/>
                  </a:cubicBezTo>
                  <a:cubicBezTo>
                    <a:pt x="165913" y="114542"/>
                    <a:pt x="161747" y="115931"/>
                    <a:pt x="156194" y="115931"/>
                  </a:cubicBezTo>
                  <a:cubicBezTo>
                    <a:pt x="150640" y="115931"/>
                    <a:pt x="146475" y="114542"/>
                    <a:pt x="142310" y="113154"/>
                  </a:cubicBezTo>
                  <a:cubicBezTo>
                    <a:pt x="138145" y="111765"/>
                    <a:pt x="135368" y="108989"/>
                    <a:pt x="133980" y="104823"/>
                  </a:cubicBezTo>
                  <a:cubicBezTo>
                    <a:pt x="132591" y="102047"/>
                    <a:pt x="129814" y="96493"/>
                    <a:pt x="129814" y="92328"/>
                  </a:cubicBezTo>
                  <a:cubicBezTo>
                    <a:pt x="129814" y="88163"/>
                    <a:pt x="128426" y="81221"/>
                    <a:pt x="128426" y="75667"/>
                  </a:cubicBezTo>
                  <a:cubicBezTo>
                    <a:pt x="128426" y="68725"/>
                    <a:pt x="128426" y="63172"/>
                    <a:pt x="129814" y="59007"/>
                  </a:cubicBezTo>
                  <a:cubicBezTo>
                    <a:pt x="131203" y="53453"/>
                    <a:pt x="132591" y="49288"/>
                    <a:pt x="135368" y="46511"/>
                  </a:cubicBezTo>
                  <a:cubicBezTo>
                    <a:pt x="138145" y="42346"/>
                    <a:pt x="140922" y="39569"/>
                    <a:pt x="143698" y="38181"/>
                  </a:cubicBezTo>
                  <a:cubicBezTo>
                    <a:pt x="147863" y="36792"/>
                    <a:pt x="152029" y="35404"/>
                    <a:pt x="157582" y="35404"/>
                  </a:cubicBezTo>
                  <a:cubicBezTo>
                    <a:pt x="163136" y="35404"/>
                    <a:pt x="167301" y="36792"/>
                    <a:pt x="171466" y="38181"/>
                  </a:cubicBezTo>
                  <a:cubicBezTo>
                    <a:pt x="175631" y="39569"/>
                    <a:pt x="178408" y="42346"/>
                    <a:pt x="179796" y="46511"/>
                  </a:cubicBezTo>
                  <a:cubicBezTo>
                    <a:pt x="181185" y="50676"/>
                    <a:pt x="183962" y="54841"/>
                    <a:pt x="183962" y="59007"/>
                  </a:cubicBezTo>
                  <a:cubicBezTo>
                    <a:pt x="185350" y="64560"/>
                    <a:pt x="185350" y="70114"/>
                    <a:pt x="185350" y="75667"/>
                  </a:cubicBezTo>
                  <a:cubicBezTo>
                    <a:pt x="185350" y="82609"/>
                    <a:pt x="183962" y="88163"/>
                    <a:pt x="183962" y="92328"/>
                  </a:cubicBezTo>
                  <a:close/>
                </a:path>
              </a:pathLst>
            </a:custGeom>
            <a:grpFill/>
            <a:ln w="9525" cap="flat">
              <a:noFill/>
              <a:prstDash val="solid"/>
              <a:miter/>
            </a:ln>
          </p:spPr>
          <p:txBody>
            <a:bodyPr rtlCol="0" anchor="ctr"/>
            <a:lstStyle/>
            <a:p>
              <a:endParaRPr lang="en-GB"/>
            </a:p>
          </p:txBody>
        </p:sp>
      </p:grpSp>
      <p:pic>
        <p:nvPicPr>
          <p:cNvPr id="17" name="Storage">
            <a:extLst>
              <a:ext uri="{FF2B5EF4-FFF2-40B4-BE49-F238E27FC236}">
                <a16:creationId xmlns:a16="http://schemas.microsoft.com/office/drawing/2014/main" id="{176C81BF-3533-47D7-8977-C9F666F90E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41125" y="754526"/>
            <a:ext cx="2669464" cy="2072347"/>
          </a:xfrm>
          <a:prstGeom prst="rect">
            <a:avLst/>
          </a:prstGeom>
        </p:spPr>
      </p:pic>
      <p:sp>
        <p:nvSpPr>
          <p:cNvPr id="4" name="Titolo">
            <a:extLst>
              <a:ext uri="{FF2B5EF4-FFF2-40B4-BE49-F238E27FC236}">
                <a16:creationId xmlns:a16="http://schemas.microsoft.com/office/drawing/2014/main" id="{CEACFB23-537A-462D-BB4E-BFA971A569F3}"/>
              </a:ext>
            </a:extLst>
          </p:cNvPr>
          <p:cNvSpPr>
            <a:spLocks noGrp="1"/>
          </p:cNvSpPr>
          <p:nvPr>
            <p:ph type="title"/>
          </p:nvPr>
        </p:nvSpPr>
        <p:spPr>
          <a:xfrm>
            <a:off x="2244436" y="365125"/>
            <a:ext cx="9109364" cy="803275"/>
          </a:xfrm>
        </p:spPr>
        <p:txBody>
          <a:bodyPr/>
          <a:lstStyle/>
          <a:p>
            <a:r>
              <a:rPr lang="it-IT" dirty="0"/>
              <a:t>Canzoni sotto l’albero – La realizzazione</a:t>
            </a:r>
          </a:p>
        </p:txBody>
      </p:sp>
      <p:pic>
        <p:nvPicPr>
          <p:cNvPr id="1040" name="UWP App" descr="Risultati immagini per windows icon">
            <a:extLst>
              <a:ext uri="{FF2B5EF4-FFF2-40B4-BE49-F238E27FC236}">
                <a16:creationId xmlns:a16="http://schemas.microsoft.com/office/drawing/2014/main" id="{E957F0E5-F6A7-4E7D-B2EA-D3A9C95E62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9349" y="2671010"/>
            <a:ext cx="487009" cy="4886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Xamarin" descr="Risultati immagini per xamarin icon">
            <a:extLst>
              <a:ext uri="{FF2B5EF4-FFF2-40B4-BE49-F238E27FC236}">
                <a16:creationId xmlns:a16="http://schemas.microsoft.com/office/drawing/2014/main" id="{82DB1A5D-DBE9-4B33-AB64-D24DD9E391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7647" y="781609"/>
            <a:ext cx="1937062" cy="193706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isultati immagini per url mp3 icon">
            <a:extLst>
              <a:ext uri="{FF2B5EF4-FFF2-40B4-BE49-F238E27FC236}">
                <a16:creationId xmlns:a16="http://schemas.microsoft.com/office/drawing/2014/main" id="{477B258E-3717-490A-83B9-D8D0C38337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4229" y="1514498"/>
            <a:ext cx="523898" cy="52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03715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20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5E-6 2.59259E-6 L 0.22422 0.0044 " pathEditMode="relative" rAng="0" ptsTypes="AA">
                                      <p:cBhvr>
                                        <p:cTn id="11" dur="2000" fill="hold"/>
                                        <p:tgtEl>
                                          <p:spTgt spid="1028"/>
                                        </p:tgtEl>
                                        <p:attrNameLst>
                                          <p:attrName>ppt_x</p:attrName>
                                          <p:attrName>ppt_y</p:attrName>
                                        </p:attrNameLst>
                                      </p:cBhvr>
                                      <p:rCtr x="11211" y="208"/>
                                    </p:animMotion>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2000"/>
                                        <p:tgtEl>
                                          <p:spTgt spid="1026"/>
                                        </p:tgtEl>
                                      </p:cBhvr>
                                    </p:animEffect>
                                  </p:childTnLst>
                                </p:cTn>
                              </p:par>
                              <p:par>
                                <p:cTn id="20" presetID="42" presetClass="path" presetSubtype="0" accel="50000" decel="50000" fill="hold" nodeType="withEffect">
                                  <p:stCondLst>
                                    <p:cond delay="0"/>
                                  </p:stCondLst>
                                  <p:childTnLst>
                                    <p:animMotion origin="layout" path="M 0.22422 0.0044 L 0.50442 -0.00116 " pathEditMode="relative" rAng="0" ptsTypes="AA">
                                      <p:cBhvr>
                                        <p:cTn id="21" dur="2000" fill="hold"/>
                                        <p:tgtEl>
                                          <p:spTgt spid="1028"/>
                                        </p:tgtEl>
                                        <p:attrNameLst>
                                          <p:attrName>ppt_x</p:attrName>
                                          <p:attrName>ppt_y</p:attrName>
                                        </p:attrNameLst>
                                      </p:cBhvr>
                                      <p:rCtr x="14128" y="-278"/>
                                    </p:animMotion>
                                  </p:childTnLst>
                                </p:cTn>
                              </p:par>
                              <p:par>
                                <p:cTn id="22" presetID="10" presetClass="exit" presetSubtype="0" fill="hold" nodeType="withEffect">
                                  <p:stCondLst>
                                    <p:cond delay="0"/>
                                  </p:stCondLst>
                                  <p:childTnLst>
                                    <p:animEffect transition="out" filter="fade">
                                      <p:cBhvr>
                                        <p:cTn id="23" dur="2000"/>
                                        <p:tgtEl>
                                          <p:spTgt spid="2"/>
                                        </p:tgtEl>
                                      </p:cBhvr>
                                    </p:animEffect>
                                    <p:set>
                                      <p:cBhvr>
                                        <p:cTn id="24" dur="1" fill="hold">
                                          <p:stCondLst>
                                            <p:cond delay="19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2000"/>
                                        <p:tgtEl>
                                          <p:spTgt spid="10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0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0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0"/>
                                        </p:tgtEl>
                                        <p:attrNameLst>
                                          <p:attrName>style.visibility</p:attrName>
                                        </p:attrNameLst>
                                      </p:cBhvr>
                                      <p:to>
                                        <p:strVal val="visible"/>
                                      </p:to>
                                    </p:set>
                                    <p:animEffect transition="in" filter="fade">
                                      <p:cBhvr>
                                        <p:cTn id="42" dur="500"/>
                                        <p:tgtEl>
                                          <p:spTgt spid="1040"/>
                                        </p:tgtEl>
                                      </p:cBhvr>
                                    </p:animEffect>
                                  </p:childTnLst>
                                </p:cTn>
                              </p:par>
                              <p:par>
                                <p:cTn id="43" presetID="42" presetClass="path" presetSubtype="0" accel="50000" decel="50000" fill="hold" nodeType="withEffect">
                                  <p:stCondLst>
                                    <p:cond delay="0"/>
                                  </p:stCondLst>
                                  <p:childTnLst>
                                    <p:animMotion origin="layout" path="M 3.75E-6 5.55112E-17 L 0.04765 0.35301 " pathEditMode="relative" rAng="0" ptsTypes="AA">
                                      <p:cBhvr>
                                        <p:cTn id="44" dur="2000" fill="hold"/>
                                        <p:tgtEl>
                                          <p:spTgt spid="1040"/>
                                        </p:tgtEl>
                                        <p:attrNameLst>
                                          <p:attrName>ppt_x</p:attrName>
                                          <p:attrName>ppt_y</p:attrName>
                                        </p:attrNameLst>
                                      </p:cBhvr>
                                      <p:rCtr x="2383" y="17639"/>
                                    </p:animMotion>
                                  </p:childTnLst>
                                </p:cTn>
                              </p:par>
                            </p:childTnLst>
                          </p:cTn>
                        </p:par>
                      </p:childTnLst>
                    </p:cTn>
                  </p:par>
                  <p:par>
                    <p:cTn id="45" fill="hold">
                      <p:stCondLst>
                        <p:cond delay="indefinite"/>
                      </p:stCondLst>
                      <p:childTnLst>
                        <p:par>
                          <p:cTn id="46" fill="hold">
                            <p:stCondLst>
                              <p:cond delay="0"/>
                            </p:stCondLst>
                            <p:childTnLst>
                              <p:par>
                                <p:cTn id="47" presetID="8" presetClass="entr" presetSubtype="32"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diamond(out)">
                                      <p:cBhvr>
                                        <p:cTn id="49" dur="2000"/>
                                        <p:tgtEl>
                                          <p:spTgt spid="6"/>
                                        </p:tgtEl>
                                      </p:cBhvr>
                                    </p:animEffect>
                                  </p:childTnLst>
                                </p:cTn>
                              </p:par>
                              <p:par>
                                <p:cTn id="50" presetID="10" presetClass="exit" presetSubtype="0" fill="hold" nodeType="withEffect">
                                  <p:stCondLst>
                                    <p:cond delay="0"/>
                                  </p:stCondLst>
                                  <p:childTnLst>
                                    <p:animEffect transition="out" filter="fad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040"/>
                                        </p:tgtEl>
                                      </p:cBhvr>
                                    </p:animEffect>
                                    <p:set>
                                      <p:cBhvr>
                                        <p:cTn id="55" dur="1" fill="hold">
                                          <p:stCondLst>
                                            <p:cond delay="499"/>
                                          </p:stCondLst>
                                        </p:cTn>
                                        <p:tgtEl>
                                          <p:spTgt spid="104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42"/>
                                        </p:tgtEl>
                                        <p:attrNameLst>
                                          <p:attrName>style.visibility</p:attrName>
                                        </p:attrNameLst>
                                      </p:cBhvr>
                                      <p:to>
                                        <p:strVal val="visible"/>
                                      </p:to>
                                    </p:set>
                                    <p:animEffect transition="in" filter="fade">
                                      <p:cBhvr>
                                        <p:cTn id="60" dur="1000"/>
                                        <p:tgtEl>
                                          <p:spTgt spid="104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2.70833E-6 -4.07407E-6 L -0.53776 -0.02824 " pathEditMode="relative" rAng="0" ptsTypes="AA">
                                      <p:cBhvr>
                                        <p:cTn id="72" dur="2000" fill="hold"/>
                                        <p:tgtEl>
                                          <p:spTgt spid="12"/>
                                        </p:tgtEl>
                                        <p:attrNameLst>
                                          <p:attrName>ppt_x</p:attrName>
                                          <p:attrName>ppt_y</p:attrName>
                                        </p:attrNameLst>
                                      </p:cBhvr>
                                      <p:rCtr x="-26888" y="-1412"/>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44"/>
                                        </p:tgtEl>
                                        <p:attrNameLst>
                                          <p:attrName>style.visibility</p:attrName>
                                        </p:attrNameLst>
                                      </p:cBhvr>
                                      <p:to>
                                        <p:strVal val="visible"/>
                                      </p:to>
                                    </p:set>
                                    <p:animEffect transition="in" filter="fade">
                                      <p:cBhvr>
                                        <p:cTn id="77" dur="500"/>
                                        <p:tgtEl>
                                          <p:spTgt spid="1044"/>
                                        </p:tgtEl>
                                      </p:cBhvr>
                                    </p:animEffect>
                                  </p:childTnLst>
                                </p:cTn>
                              </p:par>
                              <p:par>
                                <p:cTn id="78" presetID="42" presetClass="path" presetSubtype="0" accel="50000" decel="50000" fill="hold" nodeType="withEffect">
                                  <p:stCondLst>
                                    <p:cond delay="0"/>
                                  </p:stCondLst>
                                  <p:childTnLst>
                                    <p:animMotion origin="layout" path="M -4.16667E-6 2.22222E-6 L 0.2638 0.16597 " pathEditMode="relative" rAng="0" ptsTypes="AA">
                                      <p:cBhvr>
                                        <p:cTn id="79" dur="2000" fill="hold"/>
                                        <p:tgtEl>
                                          <p:spTgt spid="1044"/>
                                        </p:tgtEl>
                                        <p:attrNameLst>
                                          <p:attrName>ppt_x</p:attrName>
                                          <p:attrName>ppt_y</p:attrName>
                                        </p:attrNameLst>
                                      </p:cBhvr>
                                      <p:rCtr x="13307" y="7708"/>
                                    </p:animMotion>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nodeType="clickEffect">
                                  <p:stCondLst>
                                    <p:cond delay="0"/>
                                  </p:stCondLst>
                                  <p:childTnLst>
                                    <p:animMotion origin="layout" path="M 0.26381 0.16597 L 0.31901 0.51898 " pathEditMode="relative" rAng="0" ptsTypes="AA">
                                      <p:cBhvr>
                                        <p:cTn id="83" dur="2000" fill="hold"/>
                                        <p:tgtEl>
                                          <p:spTgt spid="1044"/>
                                        </p:tgtEl>
                                        <p:attrNameLst>
                                          <p:attrName>ppt_x</p:attrName>
                                          <p:attrName>ppt_y</p:attrName>
                                        </p:attrNameLst>
                                      </p:cBhvr>
                                      <p:rCtr x="2760" y="1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0387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masDev 2018 Template.potx" id="{56B0A1FD-BEDB-40C4-804C-A7CD140FAD14}" vid="{91C0CC91-9D52-460D-80AE-B1F09197F5F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Canzoni sotto l'albero con Azure IoT</Template>
  <TotalTime>0</TotalTime>
  <Words>785</Words>
  <Application>Microsoft Office PowerPoint</Application>
  <PresentationFormat>Widescreen</PresentationFormat>
  <Paragraphs>122</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Bebas Neue</vt:lpstr>
      <vt:lpstr>Segoe UI Semibold</vt:lpstr>
      <vt:lpstr>Arial</vt:lpstr>
      <vt:lpstr>Raleway</vt:lpstr>
      <vt:lpstr>Segoe UI Light</vt:lpstr>
      <vt:lpstr>Segoe UI Black</vt:lpstr>
      <vt:lpstr>Segoe UI</vt:lpstr>
      <vt:lpstr>Calibri</vt:lpstr>
      <vt:lpstr>Tema di Office</vt:lpstr>
      <vt:lpstr>Songs under the tree with Azure IoT</vt:lpstr>
      <vt:lpstr>PowerPoint Presentation</vt:lpstr>
      <vt:lpstr>L’atmosfera di natale</vt:lpstr>
      <vt:lpstr>ingredienti</vt:lpstr>
      <vt:lpstr>IoT HUB</vt:lpstr>
      <vt:lpstr>IoT Device &amp; Cloud Patterns</vt:lpstr>
      <vt:lpstr>IoT Hub : the Azure IoT Cloud Gateway</vt:lpstr>
      <vt:lpstr>Canzoni sotto l’albero – La realizzazione</vt:lpstr>
      <vt:lpstr>PowerPoint Presentation</vt:lpstr>
      <vt:lpstr>Referenze</vt:lpstr>
      <vt:lpstr>Riccardo Cappello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Canzoni sotto l'albero con Azure IoT</dc:title>
  <dc:creator>Riccardo CAPPELLO</dc:creator>
  <cp:lastModifiedBy>Cappello, Riccardo</cp:lastModifiedBy>
  <cp:revision>10</cp:revision>
  <dcterms:created xsi:type="dcterms:W3CDTF">2018-12-08T17:05:47Z</dcterms:created>
  <dcterms:modified xsi:type="dcterms:W3CDTF">2019-12-18T11:31:29Z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mabonann@microsoft.com</vt:lpwstr>
  </property>
  <property fmtid="{D5CDD505-2E9C-101B-9397-08002B2CF9AE}" pid="5" name="MSIP_Label_f42aa342-8706-4288-bd11-ebb85995028c_SetDate">
    <vt:lpwstr>2018-11-27T05:48:34.2830157Z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